
<file path=[Content_Types].xml><?xml version="1.0" encoding="utf-8"?>
<Types xmlns="http://schemas.openxmlformats.org/package/2006/content-types">
  <Default Extension="fntdata" ContentType="application/x-fontdata"/>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85" r:id="rId2"/>
  </p:sldMasterIdLst>
  <p:notesMasterIdLst>
    <p:notesMasterId r:id="rId32"/>
  </p:notesMasterIdLst>
  <p:sldIdLst>
    <p:sldId id="41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Lst>
  <p:sldSz cx="16256000" cy="9144000"/>
  <p:notesSz cx="6858000" cy="9144000"/>
  <p:embeddedFontLst>
    <p:embeddedFont>
      <p:font typeface="Calibri" panose="020F0502020204030204" pitchFamily="34" charset="0"/>
      <p:regular r:id="rId33"/>
      <p:bold r:id="rId34"/>
      <p:italic r:id="rId35"/>
      <p:boldItalic r:id="rId36"/>
    </p:embeddedFont>
    <p:embeddedFont>
      <p:font typeface="Noto Sans Symbols" panose="020B0604020202020204" charset="0"/>
      <p:regular r:id="rId37"/>
    </p:embeddedFont>
    <p:embeddedFont>
      <p:font typeface="Open Sans" panose="020B0604020202020204" charset="0"/>
      <p:regular r:id="rId38"/>
      <p:bold r:id="rId39"/>
      <p:italic r:id="rId40"/>
      <p:boldItalic r:id="rId41"/>
    </p:embeddedFont>
    <p:embeddedFont>
      <p:font typeface="Open Sans ExtraBold" panose="020B0604020202020204" charset="0"/>
      <p:bold r:id="rId42"/>
      <p:boldItalic r:id="rId4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modifyVerifier cryptProviderType="rsaFull" cryptAlgorithmClass="hash" cryptAlgorithmType="typeAny" cryptAlgorithmSid="4" spinCount="100000" saltData="rTq+jWdepGiHjY8BjyxDKQ==" hashData="QMdGWEbp+CDVWJoHa/3NtWL3iYY="/>
  <p:extLst>
    <p:ext uri="{EFAFB233-063F-42B5-8137-9DF3F51BA10A}">
      <p15:sldGuideLst xmlns:p15="http://schemas.microsoft.com/office/powerpoint/2012/main">
        <p15:guide id="1" orient="horz" pos="2904">
          <p15:clr>
            <a:srgbClr val="A4A3A4"/>
          </p15:clr>
        </p15:guide>
        <p15:guide id="2" pos="5192">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r:id="rId44" roundtripDataSignature="AMtx7miMaRHo0434dsrSJb5CVayw5yzP6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48" d="100"/>
          <a:sy n="48" d="100"/>
        </p:scale>
        <p:origin x="942" y="60"/>
      </p:cViewPr>
      <p:guideLst>
        <p:guide orient="horz" pos="2904"/>
        <p:guide pos="5192"/>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7.fntdata"/><Relationship Id="rId21" Type="http://schemas.openxmlformats.org/officeDocument/2006/relationships/slide" Target="slides/slide19.xml"/><Relationship Id="rId34" Type="http://schemas.openxmlformats.org/officeDocument/2006/relationships/font" Target="fonts/font2.fntdata"/><Relationship Id="rId42" Type="http://schemas.openxmlformats.org/officeDocument/2006/relationships/font" Target="fonts/font10.fntdata"/><Relationship Id="rId47"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font" Target="fonts/font8.fntdata"/><Relationship Id="rId45"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font" Target="fonts/font4.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customschemas.google.com/relationships/presentationmetadata" Target="meta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font" Target="fonts/font3.fntdata"/><Relationship Id="rId43" Type="http://schemas.openxmlformats.org/officeDocument/2006/relationships/font" Target="fonts/font11.fntdata"/><Relationship Id="rId48" Type="http://schemas.openxmlformats.org/officeDocument/2006/relationships/tableStyles" Target="tableStyle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1.fntdata"/><Relationship Id="rId38" Type="http://schemas.openxmlformats.org/officeDocument/2006/relationships/font" Target="fonts/font6.fntdata"/><Relationship Id="rId46" Type="http://schemas.openxmlformats.org/officeDocument/2006/relationships/viewProps" Target="viewProps.xml"/><Relationship Id="rId20" Type="http://schemas.openxmlformats.org/officeDocument/2006/relationships/slide" Target="slides/slide18.xml"/><Relationship Id="rId41" Type="http://schemas.openxmlformats.org/officeDocument/2006/relationships/font" Target="fonts/font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864012378"/>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www.researchgate.net/profile/Abir_Alobaid/post/To_learn_a_probability_density_function_by_using_neural_network_can_we_first_estimate_density_using_nonparametric_methods_then_train_the_network/attachment/59d6450279197b80779a031e/AS:451263696510979@1484601057779/download/NL+PCA+by+using+ANN.pdf"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5" name="Google Shape;425;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br>
              <a:rPr lang="en-US"/>
            </a:br>
            <a:endParaRPr b="1"/>
          </a:p>
        </p:txBody>
      </p:sp>
      <p:sp>
        <p:nvSpPr>
          <p:cNvPr id="426" name="Google Shape;426;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2"/>
        <p:cNvGrpSpPr/>
        <p:nvPr/>
      </p:nvGrpSpPr>
      <p:grpSpPr>
        <a:xfrm>
          <a:off x="0" y="0"/>
          <a:ext cx="0" cy="0"/>
          <a:chOff x="0" y="0"/>
          <a:chExt cx="0" cy="0"/>
        </a:xfrm>
      </p:grpSpPr>
      <p:sp>
        <p:nvSpPr>
          <p:cNvPr id="543" name="Google Shape;543;p1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44" name="Google Shape;544;p12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a:solidFill>
                <a:schemeClr val="dk1"/>
              </a:solidFill>
              <a:latin typeface="Calibri"/>
              <a:ea typeface="Calibri"/>
              <a:cs typeface="Calibri"/>
              <a:sym typeface="Calibri"/>
            </a:endParaRPr>
          </a:p>
        </p:txBody>
      </p:sp>
      <p:sp>
        <p:nvSpPr>
          <p:cNvPr id="545" name="Google Shape;545;p12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11</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3"/>
        <p:cNvGrpSpPr/>
        <p:nvPr/>
      </p:nvGrpSpPr>
      <p:grpSpPr>
        <a:xfrm>
          <a:off x="0" y="0"/>
          <a:ext cx="0" cy="0"/>
          <a:chOff x="0" y="0"/>
          <a:chExt cx="0" cy="0"/>
        </a:xfrm>
      </p:grpSpPr>
      <p:sp>
        <p:nvSpPr>
          <p:cNvPr id="564" name="Google Shape;564;p1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65" name="Google Shape;565;p12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a:solidFill>
                <a:schemeClr val="dk1"/>
              </a:solidFill>
              <a:latin typeface="Calibri"/>
              <a:ea typeface="Calibri"/>
              <a:cs typeface="Calibri"/>
              <a:sym typeface="Calibri"/>
            </a:endParaRPr>
          </a:p>
        </p:txBody>
      </p:sp>
      <p:sp>
        <p:nvSpPr>
          <p:cNvPr id="566" name="Google Shape;566;p12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12</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7"/>
        <p:cNvGrpSpPr/>
        <p:nvPr/>
      </p:nvGrpSpPr>
      <p:grpSpPr>
        <a:xfrm>
          <a:off x="0" y="0"/>
          <a:ext cx="0" cy="0"/>
          <a:chOff x="0" y="0"/>
          <a:chExt cx="0" cy="0"/>
        </a:xfrm>
      </p:grpSpPr>
      <p:sp>
        <p:nvSpPr>
          <p:cNvPr id="578" name="Google Shape;578;p1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79" name="Google Shape;579;p1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a:solidFill>
                <a:schemeClr val="dk1"/>
              </a:solidFill>
              <a:latin typeface="Calibri"/>
              <a:ea typeface="Calibri"/>
              <a:cs typeface="Calibri"/>
              <a:sym typeface="Calibri"/>
            </a:endParaRPr>
          </a:p>
        </p:txBody>
      </p:sp>
      <p:sp>
        <p:nvSpPr>
          <p:cNvPr id="580" name="Google Shape;580;p12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13</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2"/>
        <p:cNvGrpSpPr/>
        <p:nvPr/>
      </p:nvGrpSpPr>
      <p:grpSpPr>
        <a:xfrm>
          <a:off x="0" y="0"/>
          <a:ext cx="0" cy="0"/>
          <a:chOff x="0" y="0"/>
          <a:chExt cx="0" cy="0"/>
        </a:xfrm>
      </p:grpSpPr>
      <p:sp>
        <p:nvSpPr>
          <p:cNvPr id="593" name="Google Shape;593;p1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94" name="Google Shape;594;p12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a:solidFill>
                <a:schemeClr val="dk1"/>
              </a:solidFill>
              <a:latin typeface="Calibri"/>
              <a:ea typeface="Calibri"/>
              <a:cs typeface="Calibri"/>
              <a:sym typeface="Calibri"/>
            </a:endParaRPr>
          </a:p>
        </p:txBody>
      </p:sp>
      <p:sp>
        <p:nvSpPr>
          <p:cNvPr id="595" name="Google Shape;595;p12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14</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7"/>
        <p:cNvGrpSpPr/>
        <p:nvPr/>
      </p:nvGrpSpPr>
      <p:grpSpPr>
        <a:xfrm>
          <a:off x="0" y="0"/>
          <a:ext cx="0" cy="0"/>
          <a:chOff x="0" y="0"/>
          <a:chExt cx="0" cy="0"/>
        </a:xfrm>
      </p:grpSpPr>
      <p:sp>
        <p:nvSpPr>
          <p:cNvPr id="608" name="Google Shape;608;p1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9" name="Google Shape;609;p12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a:solidFill>
                <a:schemeClr val="dk1"/>
              </a:solidFill>
              <a:latin typeface="Calibri"/>
              <a:ea typeface="Calibri"/>
              <a:cs typeface="Calibri"/>
              <a:sym typeface="Calibri"/>
            </a:endParaRPr>
          </a:p>
        </p:txBody>
      </p:sp>
      <p:sp>
        <p:nvSpPr>
          <p:cNvPr id="610" name="Google Shape;610;p12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15</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p:cNvGrpSpPr/>
        <p:nvPr/>
      </p:nvGrpSpPr>
      <p:grpSpPr>
        <a:xfrm>
          <a:off x="0" y="0"/>
          <a:ext cx="0" cy="0"/>
          <a:chOff x="0" y="0"/>
          <a:chExt cx="0" cy="0"/>
        </a:xfrm>
      </p:grpSpPr>
      <p:sp>
        <p:nvSpPr>
          <p:cNvPr id="649" name="Google Shape;649;p1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50" name="Google Shape;650;p12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a:solidFill>
                <a:schemeClr val="dk1"/>
              </a:solidFill>
              <a:latin typeface="Calibri"/>
              <a:ea typeface="Calibri"/>
              <a:cs typeface="Calibri"/>
              <a:sym typeface="Calibri"/>
            </a:endParaRPr>
          </a:p>
        </p:txBody>
      </p:sp>
      <p:sp>
        <p:nvSpPr>
          <p:cNvPr id="651" name="Google Shape;651;p12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16</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6"/>
        <p:cNvGrpSpPr/>
        <p:nvPr/>
      </p:nvGrpSpPr>
      <p:grpSpPr>
        <a:xfrm>
          <a:off x="0" y="0"/>
          <a:ext cx="0" cy="0"/>
          <a:chOff x="0" y="0"/>
          <a:chExt cx="0" cy="0"/>
        </a:xfrm>
      </p:grpSpPr>
      <p:sp>
        <p:nvSpPr>
          <p:cNvPr id="697" name="Google Shape;697;p1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98" name="Google Shape;698;p13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a:solidFill>
                <a:srgbClr val="595959"/>
              </a:solidFill>
              <a:latin typeface="Open Sans"/>
              <a:ea typeface="Open Sans"/>
              <a:cs typeface="Open Sans"/>
              <a:sym typeface="Open Sans"/>
            </a:endParaRPr>
          </a:p>
          <a:p>
            <a:pPr marL="0" lvl="0" indent="0" algn="l" rtl="0">
              <a:lnSpc>
                <a:spcPct val="100000"/>
              </a:lnSpc>
              <a:spcBef>
                <a:spcPts val="0"/>
              </a:spcBef>
              <a:spcAft>
                <a:spcPts val="0"/>
              </a:spcAft>
              <a:buSzPts val="1400"/>
              <a:buNone/>
            </a:pPr>
            <a:endParaRPr sz="1200">
              <a:solidFill>
                <a:schemeClr val="dk1"/>
              </a:solidFill>
              <a:latin typeface="Calibri"/>
              <a:ea typeface="Calibri"/>
              <a:cs typeface="Calibri"/>
              <a:sym typeface="Calibri"/>
            </a:endParaRPr>
          </a:p>
        </p:txBody>
      </p:sp>
      <p:sp>
        <p:nvSpPr>
          <p:cNvPr id="699" name="Google Shape;699;p13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17</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8"/>
        <p:cNvGrpSpPr/>
        <p:nvPr/>
      </p:nvGrpSpPr>
      <p:grpSpPr>
        <a:xfrm>
          <a:off x="0" y="0"/>
          <a:ext cx="0" cy="0"/>
          <a:chOff x="0" y="0"/>
          <a:chExt cx="0" cy="0"/>
        </a:xfrm>
      </p:grpSpPr>
      <p:sp>
        <p:nvSpPr>
          <p:cNvPr id="709" name="Google Shape;709;p13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10" name="Google Shape;710;p1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4"/>
        <p:cNvGrpSpPr/>
        <p:nvPr/>
      </p:nvGrpSpPr>
      <p:grpSpPr>
        <a:xfrm>
          <a:off x="0" y="0"/>
          <a:ext cx="0" cy="0"/>
          <a:chOff x="0" y="0"/>
          <a:chExt cx="0" cy="0"/>
        </a:xfrm>
      </p:grpSpPr>
      <p:sp>
        <p:nvSpPr>
          <p:cNvPr id="715" name="Google Shape;715;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16" name="Google Shape;716;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3"/>
        <p:cNvGrpSpPr/>
        <p:nvPr/>
      </p:nvGrpSpPr>
      <p:grpSpPr>
        <a:xfrm>
          <a:off x="0" y="0"/>
          <a:ext cx="0" cy="0"/>
          <a:chOff x="0" y="0"/>
          <a:chExt cx="0" cy="0"/>
        </a:xfrm>
      </p:grpSpPr>
      <p:sp>
        <p:nvSpPr>
          <p:cNvPr id="724" name="Google Shape;724;p13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25" name="Google Shape;725;p1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Google Shape;430;p3:notes"/>
          <p:cNvSpPr txBox="1">
            <a:spLocks noGrp="1"/>
          </p:cNvSpPr>
          <p:nvPr>
            <p:ph type="body" idx="1"/>
          </p:nvPr>
        </p:nvSpPr>
        <p:spPr>
          <a:xfrm>
            <a:off x="685800" y="4400550"/>
            <a:ext cx="5486399" cy="360045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431" name="Google Shape;431;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7"/>
        <p:cNvGrpSpPr/>
        <p:nvPr/>
      </p:nvGrpSpPr>
      <p:grpSpPr>
        <a:xfrm>
          <a:off x="0" y="0"/>
          <a:ext cx="0" cy="0"/>
          <a:chOff x="0" y="0"/>
          <a:chExt cx="0" cy="0"/>
        </a:xfrm>
      </p:grpSpPr>
      <p:sp>
        <p:nvSpPr>
          <p:cNvPr id="728" name="Google Shape;728;p13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29" name="Google Shape;729;p1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7"/>
        <p:cNvGrpSpPr/>
        <p:nvPr/>
      </p:nvGrpSpPr>
      <p:grpSpPr>
        <a:xfrm>
          <a:off x="0" y="0"/>
          <a:ext cx="0" cy="0"/>
          <a:chOff x="0" y="0"/>
          <a:chExt cx="0" cy="0"/>
        </a:xfrm>
      </p:grpSpPr>
      <p:sp>
        <p:nvSpPr>
          <p:cNvPr id="738" name="Google Shape;738;p1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39" name="Google Shape;739;p13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40" name="Google Shape;740;p13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22</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0"/>
        <p:cNvGrpSpPr/>
        <p:nvPr/>
      </p:nvGrpSpPr>
      <p:grpSpPr>
        <a:xfrm>
          <a:off x="0" y="0"/>
          <a:ext cx="0" cy="0"/>
          <a:chOff x="0" y="0"/>
          <a:chExt cx="0" cy="0"/>
        </a:xfrm>
      </p:grpSpPr>
      <p:sp>
        <p:nvSpPr>
          <p:cNvPr id="751" name="Google Shape;751;p13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52" name="Google Shape;752;p1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0"/>
        <p:cNvGrpSpPr/>
        <p:nvPr/>
      </p:nvGrpSpPr>
      <p:grpSpPr>
        <a:xfrm>
          <a:off x="0" y="0"/>
          <a:ext cx="0" cy="0"/>
          <a:chOff x="0" y="0"/>
          <a:chExt cx="0" cy="0"/>
        </a:xfrm>
      </p:grpSpPr>
      <p:sp>
        <p:nvSpPr>
          <p:cNvPr id="761" name="Google Shape;761;p1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62" name="Google Shape;762;p13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63" name="Google Shape;763;p13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24</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3"/>
        <p:cNvGrpSpPr/>
        <p:nvPr/>
      </p:nvGrpSpPr>
      <p:grpSpPr>
        <a:xfrm>
          <a:off x="0" y="0"/>
          <a:ext cx="0" cy="0"/>
          <a:chOff x="0" y="0"/>
          <a:chExt cx="0" cy="0"/>
        </a:xfrm>
      </p:grpSpPr>
      <p:sp>
        <p:nvSpPr>
          <p:cNvPr id="774" name="Google Shape;774;p13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75" name="Google Shape;775;p1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3"/>
        <p:cNvGrpSpPr/>
        <p:nvPr/>
      </p:nvGrpSpPr>
      <p:grpSpPr>
        <a:xfrm>
          <a:off x="0" y="0"/>
          <a:ext cx="0" cy="0"/>
          <a:chOff x="0" y="0"/>
          <a:chExt cx="0" cy="0"/>
        </a:xfrm>
      </p:grpSpPr>
      <p:sp>
        <p:nvSpPr>
          <p:cNvPr id="784" name="Google Shape;784;p1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85" name="Google Shape;785;p13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86" name="Google Shape;786;p13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26</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6"/>
        <p:cNvGrpSpPr/>
        <p:nvPr/>
      </p:nvGrpSpPr>
      <p:grpSpPr>
        <a:xfrm>
          <a:off x="0" y="0"/>
          <a:ext cx="0" cy="0"/>
          <a:chOff x="0" y="0"/>
          <a:chExt cx="0" cy="0"/>
        </a:xfrm>
      </p:grpSpPr>
      <p:sp>
        <p:nvSpPr>
          <p:cNvPr id="797" name="Google Shape;797;p13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98" name="Google Shape;798;p1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6"/>
        <p:cNvGrpSpPr/>
        <p:nvPr/>
      </p:nvGrpSpPr>
      <p:grpSpPr>
        <a:xfrm>
          <a:off x="0" y="0"/>
          <a:ext cx="0" cy="0"/>
          <a:chOff x="0" y="0"/>
          <a:chExt cx="0" cy="0"/>
        </a:xfrm>
      </p:grpSpPr>
      <p:sp>
        <p:nvSpPr>
          <p:cNvPr id="807" name="Google Shape;807;p1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08" name="Google Shape;808;p14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09" name="Google Shape;809;p14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28</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9"/>
        <p:cNvGrpSpPr/>
        <p:nvPr/>
      </p:nvGrpSpPr>
      <p:grpSpPr>
        <a:xfrm>
          <a:off x="0" y="0"/>
          <a:ext cx="0" cy="0"/>
          <a:chOff x="0" y="0"/>
          <a:chExt cx="0" cy="0"/>
        </a:xfrm>
      </p:grpSpPr>
      <p:sp>
        <p:nvSpPr>
          <p:cNvPr id="820" name="Google Shape;820;p1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21" name="Google Shape;821;p14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22" name="Google Shape;822;p14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29</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Google Shape;439;p1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40" name="Google Shape;440;p11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a:solidFill>
                <a:schemeClr val="dk1"/>
              </a:solidFill>
              <a:latin typeface="Calibri"/>
              <a:ea typeface="Calibri"/>
              <a:cs typeface="Calibri"/>
              <a:sym typeface="Calibri"/>
            </a:endParaRPr>
          </a:p>
        </p:txBody>
      </p:sp>
      <p:sp>
        <p:nvSpPr>
          <p:cNvPr id="441" name="Google Shape;441;p11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
        <p:cNvGrpSpPr/>
        <p:nvPr/>
      </p:nvGrpSpPr>
      <p:grpSpPr>
        <a:xfrm>
          <a:off x="0" y="0"/>
          <a:ext cx="0" cy="0"/>
          <a:chOff x="0" y="0"/>
          <a:chExt cx="0" cy="0"/>
        </a:xfrm>
      </p:grpSpPr>
      <p:sp>
        <p:nvSpPr>
          <p:cNvPr id="451" name="Google Shape;451;p1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2" name="Google Shape;452;p11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a:solidFill>
                <a:schemeClr val="dk1"/>
              </a:solidFill>
              <a:latin typeface="Calibri"/>
              <a:ea typeface="Calibri"/>
              <a:cs typeface="Calibri"/>
              <a:sym typeface="Calibri"/>
            </a:endParaRPr>
          </a:p>
        </p:txBody>
      </p:sp>
      <p:sp>
        <p:nvSpPr>
          <p:cNvPr id="453" name="Google Shape;453;p11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5</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Google Shape;467;p1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68" name="Google Shape;468;p11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2000"/>
              <a:t> </a:t>
            </a:r>
            <a:r>
              <a:rPr lang="en-US" sz="1200"/>
              <a:t>Kramer, Mark A. (1991). </a:t>
            </a:r>
            <a:r>
              <a:rPr lang="en-US" sz="1200" u="sng">
                <a:solidFill>
                  <a:schemeClr val="hlink"/>
                </a:solidFill>
                <a:hlinkClick r:id="rId3"/>
              </a:rPr>
              <a:t>"Nonlinear principal component analysis using auto associative neural networks"</a:t>
            </a:r>
            <a:endParaRPr sz="1200">
              <a:solidFill>
                <a:srgbClr val="595959"/>
              </a:solidFill>
              <a:latin typeface="Open Sans"/>
              <a:ea typeface="Open Sans"/>
              <a:cs typeface="Open Sans"/>
              <a:sym typeface="Open Sans"/>
            </a:endParaRPr>
          </a:p>
          <a:p>
            <a:pPr marL="0" lvl="0" indent="0" algn="l" rtl="0">
              <a:lnSpc>
                <a:spcPct val="100000"/>
              </a:lnSpc>
              <a:spcBef>
                <a:spcPts val="0"/>
              </a:spcBef>
              <a:spcAft>
                <a:spcPts val="0"/>
              </a:spcAft>
              <a:buSzPts val="1400"/>
              <a:buNone/>
            </a:pPr>
            <a:endParaRPr sz="1200">
              <a:solidFill>
                <a:schemeClr val="dk1"/>
              </a:solidFill>
              <a:latin typeface="Calibri"/>
              <a:ea typeface="Calibri"/>
              <a:cs typeface="Calibri"/>
              <a:sym typeface="Calibri"/>
            </a:endParaRPr>
          </a:p>
        </p:txBody>
      </p:sp>
      <p:sp>
        <p:nvSpPr>
          <p:cNvPr id="469" name="Google Shape;469;p11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6</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9"/>
        <p:cNvGrpSpPr/>
        <p:nvPr/>
      </p:nvGrpSpPr>
      <p:grpSpPr>
        <a:xfrm>
          <a:off x="0" y="0"/>
          <a:ext cx="0" cy="0"/>
          <a:chOff x="0" y="0"/>
          <a:chExt cx="0" cy="0"/>
        </a:xfrm>
      </p:grpSpPr>
      <p:sp>
        <p:nvSpPr>
          <p:cNvPr id="480" name="Google Shape;480;p1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1" name="Google Shape;481;p12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a:solidFill>
                <a:schemeClr val="dk1"/>
              </a:solidFill>
              <a:latin typeface="Calibri"/>
              <a:ea typeface="Calibri"/>
              <a:cs typeface="Calibri"/>
              <a:sym typeface="Calibri"/>
            </a:endParaRPr>
          </a:p>
        </p:txBody>
      </p:sp>
      <p:sp>
        <p:nvSpPr>
          <p:cNvPr id="482" name="Google Shape;482;p12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7</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p1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92" name="Google Shape;492;p12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a:solidFill>
                <a:schemeClr val="dk1"/>
              </a:solidFill>
              <a:latin typeface="Calibri"/>
              <a:ea typeface="Calibri"/>
              <a:cs typeface="Calibri"/>
              <a:sym typeface="Calibri"/>
            </a:endParaRPr>
          </a:p>
        </p:txBody>
      </p:sp>
      <p:sp>
        <p:nvSpPr>
          <p:cNvPr id="493" name="Google Shape;493;p12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8</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Google Shape;505;p1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06" name="Google Shape;506;p12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a:solidFill>
                <a:schemeClr val="dk1"/>
              </a:solidFill>
              <a:latin typeface="Calibri"/>
              <a:ea typeface="Calibri"/>
              <a:cs typeface="Calibri"/>
              <a:sym typeface="Calibri"/>
            </a:endParaRPr>
          </a:p>
        </p:txBody>
      </p:sp>
      <p:sp>
        <p:nvSpPr>
          <p:cNvPr id="507" name="Google Shape;507;p12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9</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4"/>
        <p:cNvGrpSpPr/>
        <p:nvPr/>
      </p:nvGrpSpPr>
      <p:grpSpPr>
        <a:xfrm>
          <a:off x="0" y="0"/>
          <a:ext cx="0" cy="0"/>
          <a:chOff x="0" y="0"/>
          <a:chExt cx="0" cy="0"/>
        </a:xfrm>
      </p:grpSpPr>
      <p:sp>
        <p:nvSpPr>
          <p:cNvPr id="525" name="Google Shape;525;p1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26" name="Google Shape;526;p12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a:solidFill>
                <a:schemeClr val="dk1"/>
              </a:solidFill>
              <a:latin typeface="Calibri"/>
              <a:ea typeface="Calibri"/>
              <a:cs typeface="Calibri"/>
              <a:sym typeface="Calibri"/>
            </a:endParaRPr>
          </a:p>
        </p:txBody>
      </p:sp>
      <p:sp>
        <p:nvSpPr>
          <p:cNvPr id="527" name="Google Shape;527;p12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10</a:t>
            </a:fld>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8.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9.png"/></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8.png"/></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2.xml"/><Relationship Id="rId5" Type="http://schemas.openxmlformats.org/officeDocument/2006/relationships/image" Target="../media/image22.png"/><Relationship Id="rId4" Type="http://schemas.openxmlformats.org/officeDocument/2006/relationships/image" Target="../media/image25.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Lesson Name">
  <p:cSld name="Lesson Name">
    <p:spTree>
      <p:nvGrpSpPr>
        <p:cNvPr id="1" name="Shape 19"/>
        <p:cNvGrpSpPr/>
        <p:nvPr/>
      </p:nvGrpSpPr>
      <p:grpSpPr>
        <a:xfrm>
          <a:off x="0" y="0"/>
          <a:ext cx="0" cy="0"/>
          <a:chOff x="0" y="0"/>
          <a:chExt cx="0" cy="0"/>
        </a:xfrm>
      </p:grpSpPr>
      <p:pic>
        <p:nvPicPr>
          <p:cNvPr id="20" name="Google Shape;20;p78"/>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21" name="Google Shape;21;p78"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22" name="Google Shape;22;p78"/>
          <p:cNvSpPr txBox="1">
            <a:spLocks noGrp="1"/>
          </p:cNvSpPr>
          <p:nvPr>
            <p:ph type="body" idx="1"/>
          </p:nvPr>
        </p:nvSpPr>
        <p:spPr>
          <a:xfrm>
            <a:off x="8120585" y="4114800"/>
            <a:ext cx="6960049" cy="914400"/>
          </a:xfrm>
          <a:prstGeom prst="rect">
            <a:avLst/>
          </a:prstGeom>
          <a:noFill/>
          <a:ln>
            <a:noFill/>
          </a:ln>
        </p:spPr>
        <p:txBody>
          <a:bodyPr spcFirstLastPara="1" wrap="square" lIns="91425" tIns="91425" rIns="91425" bIns="91425" anchor="t" anchorCtr="0">
            <a:noAutofit/>
          </a:bodyPr>
          <a:lstStyle>
            <a:lvl1pPr marL="457200" lvl="0" indent="-228600" algn="l">
              <a:lnSpc>
                <a:spcPct val="90000"/>
              </a:lnSpc>
              <a:spcBef>
                <a:spcPts val="1333"/>
              </a:spcBef>
              <a:spcAft>
                <a:spcPts val="0"/>
              </a:spcAft>
              <a:buClr>
                <a:schemeClr val="lt1"/>
              </a:buClr>
              <a:buSzPts val="3733"/>
              <a:buNone/>
              <a:defRPr b="1">
                <a:solidFill>
                  <a:schemeClr val="lt1"/>
                </a:solidFill>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3"/>
        <p:cNvGrpSpPr/>
        <p:nvPr/>
      </p:nvGrpSpPr>
      <p:grpSpPr>
        <a:xfrm>
          <a:off x="0" y="0"/>
          <a:ext cx="0" cy="0"/>
          <a:chOff x="0" y="0"/>
          <a:chExt cx="0" cy="0"/>
        </a:xfrm>
      </p:grpSpPr>
      <p:sp>
        <p:nvSpPr>
          <p:cNvPr id="94" name="Google Shape;94;p89"/>
          <p:cNvSpPr txBox="1">
            <a:spLocks noGrp="1"/>
          </p:cNvSpPr>
          <p:nvPr>
            <p:ph type="ctrTitle"/>
          </p:nvPr>
        </p:nvSpPr>
        <p:spPr>
          <a:xfrm>
            <a:off x="2032000" y="1496484"/>
            <a:ext cx="12192000" cy="3183467"/>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8000"/>
              <a:buFont typeface="Calibri"/>
              <a:buNone/>
              <a:defRPr sz="8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89"/>
          <p:cNvSpPr txBox="1">
            <a:spLocks noGrp="1"/>
          </p:cNvSpPr>
          <p:nvPr>
            <p:ph type="subTitle" idx="1"/>
          </p:nvPr>
        </p:nvSpPr>
        <p:spPr>
          <a:xfrm>
            <a:off x="2032000" y="4802717"/>
            <a:ext cx="12192000" cy="2207683"/>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333"/>
              </a:spcBef>
              <a:spcAft>
                <a:spcPts val="0"/>
              </a:spcAft>
              <a:buClr>
                <a:schemeClr val="dk1"/>
              </a:buClr>
              <a:buSzPts val="3200"/>
              <a:buNone/>
              <a:defRPr sz="3200"/>
            </a:lvl1pPr>
            <a:lvl2pPr lvl="1" algn="ctr">
              <a:lnSpc>
                <a:spcPct val="90000"/>
              </a:lnSpc>
              <a:spcBef>
                <a:spcPts val="667"/>
              </a:spcBef>
              <a:spcAft>
                <a:spcPts val="0"/>
              </a:spcAft>
              <a:buClr>
                <a:schemeClr val="dk1"/>
              </a:buClr>
              <a:buSzPts val="2667"/>
              <a:buNone/>
              <a:defRPr sz="2667"/>
            </a:lvl2pPr>
            <a:lvl3pPr lvl="2" algn="ctr">
              <a:lnSpc>
                <a:spcPct val="90000"/>
              </a:lnSpc>
              <a:spcBef>
                <a:spcPts val="667"/>
              </a:spcBef>
              <a:spcAft>
                <a:spcPts val="0"/>
              </a:spcAft>
              <a:buClr>
                <a:schemeClr val="dk1"/>
              </a:buClr>
              <a:buSzPts val="2400"/>
              <a:buNone/>
              <a:defRPr sz="2400"/>
            </a:lvl3pPr>
            <a:lvl4pPr lvl="3" algn="ctr">
              <a:lnSpc>
                <a:spcPct val="90000"/>
              </a:lnSpc>
              <a:spcBef>
                <a:spcPts val="667"/>
              </a:spcBef>
              <a:spcAft>
                <a:spcPts val="0"/>
              </a:spcAft>
              <a:buClr>
                <a:schemeClr val="dk1"/>
              </a:buClr>
              <a:buSzPts val="2133"/>
              <a:buNone/>
              <a:defRPr sz="2133"/>
            </a:lvl4pPr>
            <a:lvl5pPr lvl="4" algn="ctr">
              <a:lnSpc>
                <a:spcPct val="90000"/>
              </a:lnSpc>
              <a:spcBef>
                <a:spcPts val="667"/>
              </a:spcBef>
              <a:spcAft>
                <a:spcPts val="0"/>
              </a:spcAft>
              <a:buClr>
                <a:schemeClr val="dk1"/>
              </a:buClr>
              <a:buSzPts val="2133"/>
              <a:buNone/>
              <a:defRPr sz="2133"/>
            </a:lvl5pPr>
            <a:lvl6pPr lvl="5" algn="ctr">
              <a:lnSpc>
                <a:spcPct val="90000"/>
              </a:lnSpc>
              <a:spcBef>
                <a:spcPts val="667"/>
              </a:spcBef>
              <a:spcAft>
                <a:spcPts val="0"/>
              </a:spcAft>
              <a:buClr>
                <a:schemeClr val="dk1"/>
              </a:buClr>
              <a:buSzPts val="2133"/>
              <a:buNone/>
              <a:defRPr sz="2133"/>
            </a:lvl6pPr>
            <a:lvl7pPr lvl="6" algn="ctr">
              <a:lnSpc>
                <a:spcPct val="90000"/>
              </a:lnSpc>
              <a:spcBef>
                <a:spcPts val="667"/>
              </a:spcBef>
              <a:spcAft>
                <a:spcPts val="0"/>
              </a:spcAft>
              <a:buClr>
                <a:schemeClr val="dk1"/>
              </a:buClr>
              <a:buSzPts val="2133"/>
              <a:buNone/>
              <a:defRPr sz="2133"/>
            </a:lvl7pPr>
            <a:lvl8pPr lvl="7" algn="ctr">
              <a:lnSpc>
                <a:spcPct val="90000"/>
              </a:lnSpc>
              <a:spcBef>
                <a:spcPts val="667"/>
              </a:spcBef>
              <a:spcAft>
                <a:spcPts val="0"/>
              </a:spcAft>
              <a:buClr>
                <a:schemeClr val="dk1"/>
              </a:buClr>
              <a:buSzPts val="2133"/>
              <a:buNone/>
              <a:defRPr sz="2133"/>
            </a:lvl8pPr>
            <a:lvl9pPr lvl="8" algn="ctr">
              <a:lnSpc>
                <a:spcPct val="90000"/>
              </a:lnSpc>
              <a:spcBef>
                <a:spcPts val="667"/>
              </a:spcBef>
              <a:spcAft>
                <a:spcPts val="0"/>
              </a:spcAft>
              <a:buClr>
                <a:schemeClr val="dk1"/>
              </a:buClr>
              <a:buSzPts val="2133"/>
              <a:buNone/>
              <a:defRPr sz="2133"/>
            </a:lvl9pPr>
          </a:lstStyle>
          <a:p>
            <a:endParaRPr/>
          </a:p>
        </p:txBody>
      </p:sp>
      <p:sp>
        <p:nvSpPr>
          <p:cNvPr id="96" name="Google Shape;96;p89"/>
          <p:cNvSpPr txBox="1">
            <a:spLocks noGrp="1"/>
          </p:cNvSpPr>
          <p:nvPr>
            <p:ph type="dt" idx="10"/>
          </p:nvPr>
        </p:nvSpPr>
        <p:spPr>
          <a:xfrm>
            <a:off x="1117600" y="8475134"/>
            <a:ext cx="3657600" cy="486833"/>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7" name="Google Shape;97;p89"/>
          <p:cNvSpPr txBox="1">
            <a:spLocks noGrp="1"/>
          </p:cNvSpPr>
          <p:nvPr>
            <p:ph type="ftr" idx="11"/>
          </p:nvPr>
        </p:nvSpPr>
        <p:spPr>
          <a:xfrm>
            <a:off x="5384800" y="8475134"/>
            <a:ext cx="5486400" cy="486833"/>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8" name="Google Shape;98;p89"/>
          <p:cNvSpPr txBox="1">
            <a:spLocks noGrp="1"/>
          </p:cNvSpPr>
          <p:nvPr>
            <p:ph type="sldNum" idx="12"/>
          </p:nvPr>
        </p:nvSpPr>
        <p:spPr>
          <a:xfrm>
            <a:off x="11480800" y="8475134"/>
            <a:ext cx="3657600" cy="486833"/>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99"/>
        <p:cNvGrpSpPr/>
        <p:nvPr/>
      </p:nvGrpSpPr>
      <p:grpSpPr>
        <a:xfrm>
          <a:off x="0" y="0"/>
          <a:ext cx="0" cy="0"/>
          <a:chOff x="0" y="0"/>
          <a:chExt cx="0" cy="0"/>
        </a:xfrm>
      </p:grpSpPr>
      <p:sp>
        <p:nvSpPr>
          <p:cNvPr id="100" name="Google Shape;100;p91"/>
          <p:cNvSpPr txBox="1">
            <a:spLocks noGrp="1"/>
          </p:cNvSpPr>
          <p:nvPr>
            <p:ph type="title"/>
          </p:nvPr>
        </p:nvSpPr>
        <p:spPr>
          <a:xfrm>
            <a:off x="1109133" y="2279652"/>
            <a:ext cx="14020801" cy="3803649"/>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8000"/>
              <a:buFont typeface="Calibri"/>
              <a:buNone/>
              <a:defRPr sz="8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1" name="Google Shape;101;p91"/>
          <p:cNvSpPr txBox="1">
            <a:spLocks noGrp="1"/>
          </p:cNvSpPr>
          <p:nvPr>
            <p:ph type="body" idx="1"/>
          </p:nvPr>
        </p:nvSpPr>
        <p:spPr>
          <a:xfrm>
            <a:off x="1109133" y="6119285"/>
            <a:ext cx="14020801" cy="2000249"/>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333"/>
              </a:spcBef>
              <a:spcAft>
                <a:spcPts val="0"/>
              </a:spcAft>
              <a:buClr>
                <a:srgbClr val="888888"/>
              </a:buClr>
              <a:buSzPts val="3200"/>
              <a:buNone/>
              <a:defRPr sz="3200">
                <a:solidFill>
                  <a:srgbClr val="888888"/>
                </a:solidFill>
              </a:defRPr>
            </a:lvl1pPr>
            <a:lvl2pPr marL="914400" lvl="1" indent="-228600" algn="l">
              <a:lnSpc>
                <a:spcPct val="90000"/>
              </a:lnSpc>
              <a:spcBef>
                <a:spcPts val="667"/>
              </a:spcBef>
              <a:spcAft>
                <a:spcPts val="0"/>
              </a:spcAft>
              <a:buClr>
                <a:srgbClr val="888888"/>
              </a:buClr>
              <a:buSzPts val="2667"/>
              <a:buNone/>
              <a:defRPr sz="2667">
                <a:solidFill>
                  <a:srgbClr val="888888"/>
                </a:solidFill>
              </a:defRPr>
            </a:lvl2pPr>
            <a:lvl3pPr marL="1371600" lvl="2" indent="-228600" algn="l">
              <a:lnSpc>
                <a:spcPct val="90000"/>
              </a:lnSpc>
              <a:spcBef>
                <a:spcPts val="667"/>
              </a:spcBef>
              <a:spcAft>
                <a:spcPts val="0"/>
              </a:spcAft>
              <a:buClr>
                <a:srgbClr val="888888"/>
              </a:buClr>
              <a:buSzPts val="2400"/>
              <a:buNone/>
              <a:defRPr sz="2400">
                <a:solidFill>
                  <a:srgbClr val="888888"/>
                </a:solidFill>
              </a:defRPr>
            </a:lvl3pPr>
            <a:lvl4pPr marL="1828800" lvl="3" indent="-228600" algn="l">
              <a:lnSpc>
                <a:spcPct val="90000"/>
              </a:lnSpc>
              <a:spcBef>
                <a:spcPts val="667"/>
              </a:spcBef>
              <a:spcAft>
                <a:spcPts val="0"/>
              </a:spcAft>
              <a:buClr>
                <a:srgbClr val="888888"/>
              </a:buClr>
              <a:buSzPts val="2133"/>
              <a:buNone/>
              <a:defRPr sz="2133">
                <a:solidFill>
                  <a:srgbClr val="888888"/>
                </a:solidFill>
              </a:defRPr>
            </a:lvl4pPr>
            <a:lvl5pPr marL="2286000" lvl="4" indent="-228600" algn="l">
              <a:lnSpc>
                <a:spcPct val="90000"/>
              </a:lnSpc>
              <a:spcBef>
                <a:spcPts val="667"/>
              </a:spcBef>
              <a:spcAft>
                <a:spcPts val="0"/>
              </a:spcAft>
              <a:buClr>
                <a:srgbClr val="888888"/>
              </a:buClr>
              <a:buSzPts val="2133"/>
              <a:buNone/>
              <a:defRPr sz="2133">
                <a:solidFill>
                  <a:srgbClr val="888888"/>
                </a:solidFill>
              </a:defRPr>
            </a:lvl5pPr>
            <a:lvl6pPr marL="2743200" lvl="5" indent="-228600" algn="l">
              <a:lnSpc>
                <a:spcPct val="90000"/>
              </a:lnSpc>
              <a:spcBef>
                <a:spcPts val="667"/>
              </a:spcBef>
              <a:spcAft>
                <a:spcPts val="0"/>
              </a:spcAft>
              <a:buClr>
                <a:srgbClr val="888888"/>
              </a:buClr>
              <a:buSzPts val="2133"/>
              <a:buNone/>
              <a:defRPr sz="2133">
                <a:solidFill>
                  <a:srgbClr val="888888"/>
                </a:solidFill>
              </a:defRPr>
            </a:lvl6pPr>
            <a:lvl7pPr marL="3200400" lvl="6" indent="-228600" algn="l">
              <a:lnSpc>
                <a:spcPct val="90000"/>
              </a:lnSpc>
              <a:spcBef>
                <a:spcPts val="667"/>
              </a:spcBef>
              <a:spcAft>
                <a:spcPts val="0"/>
              </a:spcAft>
              <a:buClr>
                <a:srgbClr val="888888"/>
              </a:buClr>
              <a:buSzPts val="2133"/>
              <a:buNone/>
              <a:defRPr sz="2133">
                <a:solidFill>
                  <a:srgbClr val="888888"/>
                </a:solidFill>
              </a:defRPr>
            </a:lvl7pPr>
            <a:lvl8pPr marL="3657600" lvl="7" indent="-228600" algn="l">
              <a:lnSpc>
                <a:spcPct val="90000"/>
              </a:lnSpc>
              <a:spcBef>
                <a:spcPts val="667"/>
              </a:spcBef>
              <a:spcAft>
                <a:spcPts val="0"/>
              </a:spcAft>
              <a:buClr>
                <a:srgbClr val="888888"/>
              </a:buClr>
              <a:buSzPts val="2133"/>
              <a:buNone/>
              <a:defRPr sz="2133">
                <a:solidFill>
                  <a:srgbClr val="888888"/>
                </a:solidFill>
              </a:defRPr>
            </a:lvl8pPr>
            <a:lvl9pPr marL="4114800" lvl="8" indent="-228600" algn="l">
              <a:lnSpc>
                <a:spcPct val="90000"/>
              </a:lnSpc>
              <a:spcBef>
                <a:spcPts val="667"/>
              </a:spcBef>
              <a:spcAft>
                <a:spcPts val="0"/>
              </a:spcAft>
              <a:buClr>
                <a:srgbClr val="888888"/>
              </a:buClr>
              <a:buSzPts val="2133"/>
              <a:buNone/>
              <a:defRPr sz="2133">
                <a:solidFill>
                  <a:srgbClr val="888888"/>
                </a:solidFill>
              </a:defRPr>
            </a:lvl9pPr>
          </a:lstStyle>
          <a:p>
            <a:endParaRPr/>
          </a:p>
        </p:txBody>
      </p:sp>
      <p:sp>
        <p:nvSpPr>
          <p:cNvPr id="102" name="Google Shape;102;p91"/>
          <p:cNvSpPr txBox="1">
            <a:spLocks noGrp="1"/>
          </p:cNvSpPr>
          <p:nvPr>
            <p:ph type="dt" idx="10"/>
          </p:nvPr>
        </p:nvSpPr>
        <p:spPr>
          <a:xfrm>
            <a:off x="1117600" y="8475134"/>
            <a:ext cx="3657600" cy="486833"/>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3" name="Google Shape;103;p91"/>
          <p:cNvSpPr txBox="1">
            <a:spLocks noGrp="1"/>
          </p:cNvSpPr>
          <p:nvPr>
            <p:ph type="ftr" idx="11"/>
          </p:nvPr>
        </p:nvSpPr>
        <p:spPr>
          <a:xfrm>
            <a:off x="5384800" y="8475134"/>
            <a:ext cx="5486400" cy="486833"/>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4" name="Google Shape;104;p91"/>
          <p:cNvSpPr txBox="1">
            <a:spLocks noGrp="1"/>
          </p:cNvSpPr>
          <p:nvPr>
            <p:ph type="sldNum" idx="12"/>
          </p:nvPr>
        </p:nvSpPr>
        <p:spPr>
          <a:xfrm>
            <a:off x="11480800" y="8475134"/>
            <a:ext cx="3657600" cy="486833"/>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05"/>
        <p:cNvGrpSpPr/>
        <p:nvPr/>
      </p:nvGrpSpPr>
      <p:grpSpPr>
        <a:xfrm>
          <a:off x="0" y="0"/>
          <a:ext cx="0" cy="0"/>
          <a:chOff x="0" y="0"/>
          <a:chExt cx="0" cy="0"/>
        </a:xfrm>
      </p:grpSpPr>
      <p:sp>
        <p:nvSpPr>
          <p:cNvPr id="106" name="Google Shape;106;p92"/>
          <p:cNvSpPr txBox="1">
            <a:spLocks noGrp="1"/>
          </p:cNvSpPr>
          <p:nvPr>
            <p:ph type="title"/>
          </p:nvPr>
        </p:nvSpPr>
        <p:spPr>
          <a:xfrm>
            <a:off x="1117600" y="486834"/>
            <a:ext cx="14020801" cy="1767417"/>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7" name="Google Shape;107;p92"/>
          <p:cNvSpPr txBox="1">
            <a:spLocks noGrp="1"/>
          </p:cNvSpPr>
          <p:nvPr>
            <p:ph type="body" idx="1"/>
          </p:nvPr>
        </p:nvSpPr>
        <p:spPr>
          <a:xfrm>
            <a:off x="1117600" y="2434167"/>
            <a:ext cx="6908800" cy="5801784"/>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333"/>
              </a:spcBef>
              <a:spcAft>
                <a:spcPts val="0"/>
              </a:spcAft>
              <a:buClr>
                <a:schemeClr val="dk1"/>
              </a:buClr>
              <a:buSzPts val="1800"/>
              <a:buChar char="•"/>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108" name="Google Shape;108;p92"/>
          <p:cNvSpPr txBox="1">
            <a:spLocks noGrp="1"/>
          </p:cNvSpPr>
          <p:nvPr>
            <p:ph type="body" idx="2"/>
          </p:nvPr>
        </p:nvSpPr>
        <p:spPr>
          <a:xfrm>
            <a:off x="8229600" y="2434167"/>
            <a:ext cx="6908800" cy="5801784"/>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333"/>
              </a:spcBef>
              <a:spcAft>
                <a:spcPts val="0"/>
              </a:spcAft>
              <a:buClr>
                <a:schemeClr val="dk1"/>
              </a:buClr>
              <a:buSzPts val="1800"/>
              <a:buChar char="•"/>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109" name="Google Shape;109;p92"/>
          <p:cNvSpPr txBox="1">
            <a:spLocks noGrp="1"/>
          </p:cNvSpPr>
          <p:nvPr>
            <p:ph type="dt" idx="10"/>
          </p:nvPr>
        </p:nvSpPr>
        <p:spPr>
          <a:xfrm>
            <a:off x="1117600" y="8475134"/>
            <a:ext cx="3657600" cy="486833"/>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0" name="Google Shape;110;p92"/>
          <p:cNvSpPr txBox="1">
            <a:spLocks noGrp="1"/>
          </p:cNvSpPr>
          <p:nvPr>
            <p:ph type="ftr" idx="11"/>
          </p:nvPr>
        </p:nvSpPr>
        <p:spPr>
          <a:xfrm>
            <a:off x="5384800" y="8475134"/>
            <a:ext cx="5486400" cy="486833"/>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1" name="Google Shape;111;p92"/>
          <p:cNvSpPr txBox="1">
            <a:spLocks noGrp="1"/>
          </p:cNvSpPr>
          <p:nvPr>
            <p:ph type="sldNum" idx="12"/>
          </p:nvPr>
        </p:nvSpPr>
        <p:spPr>
          <a:xfrm>
            <a:off x="11480800" y="8475134"/>
            <a:ext cx="3657600" cy="486833"/>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112"/>
        <p:cNvGrpSpPr/>
        <p:nvPr/>
      </p:nvGrpSpPr>
      <p:grpSpPr>
        <a:xfrm>
          <a:off x="0" y="0"/>
          <a:ext cx="0" cy="0"/>
          <a:chOff x="0" y="0"/>
          <a:chExt cx="0" cy="0"/>
        </a:xfrm>
      </p:grpSpPr>
      <p:sp>
        <p:nvSpPr>
          <p:cNvPr id="113" name="Google Shape;113;p93"/>
          <p:cNvSpPr txBox="1">
            <a:spLocks noGrp="1"/>
          </p:cNvSpPr>
          <p:nvPr>
            <p:ph type="title"/>
          </p:nvPr>
        </p:nvSpPr>
        <p:spPr>
          <a:xfrm>
            <a:off x="1119717" y="486834"/>
            <a:ext cx="14020801" cy="1767417"/>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4" name="Google Shape;114;p93"/>
          <p:cNvSpPr txBox="1">
            <a:spLocks noGrp="1"/>
          </p:cNvSpPr>
          <p:nvPr>
            <p:ph type="body" idx="1"/>
          </p:nvPr>
        </p:nvSpPr>
        <p:spPr>
          <a:xfrm>
            <a:off x="1119718" y="2241551"/>
            <a:ext cx="6877049" cy="1098549"/>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333"/>
              </a:spcBef>
              <a:spcAft>
                <a:spcPts val="0"/>
              </a:spcAft>
              <a:buClr>
                <a:schemeClr val="dk1"/>
              </a:buClr>
              <a:buSzPts val="3200"/>
              <a:buNone/>
              <a:defRPr sz="3200" b="1"/>
            </a:lvl1pPr>
            <a:lvl2pPr marL="914400" lvl="1" indent="-228600" algn="l">
              <a:lnSpc>
                <a:spcPct val="90000"/>
              </a:lnSpc>
              <a:spcBef>
                <a:spcPts val="667"/>
              </a:spcBef>
              <a:spcAft>
                <a:spcPts val="0"/>
              </a:spcAft>
              <a:buClr>
                <a:schemeClr val="dk1"/>
              </a:buClr>
              <a:buSzPts val="2667"/>
              <a:buNone/>
              <a:defRPr sz="2667" b="1"/>
            </a:lvl2pPr>
            <a:lvl3pPr marL="1371600" lvl="2" indent="-228600" algn="l">
              <a:lnSpc>
                <a:spcPct val="90000"/>
              </a:lnSpc>
              <a:spcBef>
                <a:spcPts val="667"/>
              </a:spcBef>
              <a:spcAft>
                <a:spcPts val="0"/>
              </a:spcAft>
              <a:buClr>
                <a:schemeClr val="dk1"/>
              </a:buClr>
              <a:buSzPts val="2400"/>
              <a:buNone/>
              <a:defRPr sz="2400" b="1"/>
            </a:lvl3pPr>
            <a:lvl4pPr marL="1828800" lvl="3" indent="-228600" algn="l">
              <a:lnSpc>
                <a:spcPct val="90000"/>
              </a:lnSpc>
              <a:spcBef>
                <a:spcPts val="667"/>
              </a:spcBef>
              <a:spcAft>
                <a:spcPts val="0"/>
              </a:spcAft>
              <a:buClr>
                <a:schemeClr val="dk1"/>
              </a:buClr>
              <a:buSzPts val="2133"/>
              <a:buNone/>
              <a:defRPr sz="2133" b="1"/>
            </a:lvl4pPr>
            <a:lvl5pPr marL="2286000" lvl="4" indent="-228600" algn="l">
              <a:lnSpc>
                <a:spcPct val="90000"/>
              </a:lnSpc>
              <a:spcBef>
                <a:spcPts val="667"/>
              </a:spcBef>
              <a:spcAft>
                <a:spcPts val="0"/>
              </a:spcAft>
              <a:buClr>
                <a:schemeClr val="dk1"/>
              </a:buClr>
              <a:buSzPts val="2133"/>
              <a:buNone/>
              <a:defRPr sz="2133" b="1"/>
            </a:lvl5pPr>
            <a:lvl6pPr marL="2743200" lvl="5" indent="-228600" algn="l">
              <a:lnSpc>
                <a:spcPct val="90000"/>
              </a:lnSpc>
              <a:spcBef>
                <a:spcPts val="667"/>
              </a:spcBef>
              <a:spcAft>
                <a:spcPts val="0"/>
              </a:spcAft>
              <a:buClr>
                <a:schemeClr val="dk1"/>
              </a:buClr>
              <a:buSzPts val="2133"/>
              <a:buNone/>
              <a:defRPr sz="2133" b="1"/>
            </a:lvl6pPr>
            <a:lvl7pPr marL="3200400" lvl="6" indent="-228600" algn="l">
              <a:lnSpc>
                <a:spcPct val="90000"/>
              </a:lnSpc>
              <a:spcBef>
                <a:spcPts val="667"/>
              </a:spcBef>
              <a:spcAft>
                <a:spcPts val="0"/>
              </a:spcAft>
              <a:buClr>
                <a:schemeClr val="dk1"/>
              </a:buClr>
              <a:buSzPts val="2133"/>
              <a:buNone/>
              <a:defRPr sz="2133" b="1"/>
            </a:lvl7pPr>
            <a:lvl8pPr marL="3657600" lvl="7" indent="-228600" algn="l">
              <a:lnSpc>
                <a:spcPct val="90000"/>
              </a:lnSpc>
              <a:spcBef>
                <a:spcPts val="667"/>
              </a:spcBef>
              <a:spcAft>
                <a:spcPts val="0"/>
              </a:spcAft>
              <a:buClr>
                <a:schemeClr val="dk1"/>
              </a:buClr>
              <a:buSzPts val="2133"/>
              <a:buNone/>
              <a:defRPr sz="2133" b="1"/>
            </a:lvl8pPr>
            <a:lvl9pPr marL="4114800" lvl="8" indent="-228600" algn="l">
              <a:lnSpc>
                <a:spcPct val="90000"/>
              </a:lnSpc>
              <a:spcBef>
                <a:spcPts val="667"/>
              </a:spcBef>
              <a:spcAft>
                <a:spcPts val="0"/>
              </a:spcAft>
              <a:buClr>
                <a:schemeClr val="dk1"/>
              </a:buClr>
              <a:buSzPts val="2133"/>
              <a:buNone/>
              <a:defRPr sz="2133" b="1"/>
            </a:lvl9pPr>
          </a:lstStyle>
          <a:p>
            <a:endParaRPr/>
          </a:p>
        </p:txBody>
      </p:sp>
      <p:sp>
        <p:nvSpPr>
          <p:cNvPr id="115" name="Google Shape;115;p93"/>
          <p:cNvSpPr txBox="1">
            <a:spLocks noGrp="1"/>
          </p:cNvSpPr>
          <p:nvPr>
            <p:ph type="body" idx="2"/>
          </p:nvPr>
        </p:nvSpPr>
        <p:spPr>
          <a:xfrm>
            <a:off x="1119718" y="3340100"/>
            <a:ext cx="6877049" cy="4912784"/>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333"/>
              </a:spcBef>
              <a:spcAft>
                <a:spcPts val="0"/>
              </a:spcAft>
              <a:buClr>
                <a:schemeClr val="dk1"/>
              </a:buClr>
              <a:buSzPts val="1800"/>
              <a:buChar char="•"/>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116" name="Google Shape;116;p93"/>
          <p:cNvSpPr txBox="1">
            <a:spLocks noGrp="1"/>
          </p:cNvSpPr>
          <p:nvPr>
            <p:ph type="body" idx="3"/>
          </p:nvPr>
        </p:nvSpPr>
        <p:spPr>
          <a:xfrm>
            <a:off x="8229600" y="2241551"/>
            <a:ext cx="6910917" cy="1098549"/>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333"/>
              </a:spcBef>
              <a:spcAft>
                <a:spcPts val="0"/>
              </a:spcAft>
              <a:buClr>
                <a:schemeClr val="dk1"/>
              </a:buClr>
              <a:buSzPts val="3200"/>
              <a:buNone/>
              <a:defRPr sz="3200" b="1"/>
            </a:lvl1pPr>
            <a:lvl2pPr marL="914400" lvl="1" indent="-228600" algn="l">
              <a:lnSpc>
                <a:spcPct val="90000"/>
              </a:lnSpc>
              <a:spcBef>
                <a:spcPts val="667"/>
              </a:spcBef>
              <a:spcAft>
                <a:spcPts val="0"/>
              </a:spcAft>
              <a:buClr>
                <a:schemeClr val="dk1"/>
              </a:buClr>
              <a:buSzPts val="2667"/>
              <a:buNone/>
              <a:defRPr sz="2667" b="1"/>
            </a:lvl2pPr>
            <a:lvl3pPr marL="1371600" lvl="2" indent="-228600" algn="l">
              <a:lnSpc>
                <a:spcPct val="90000"/>
              </a:lnSpc>
              <a:spcBef>
                <a:spcPts val="667"/>
              </a:spcBef>
              <a:spcAft>
                <a:spcPts val="0"/>
              </a:spcAft>
              <a:buClr>
                <a:schemeClr val="dk1"/>
              </a:buClr>
              <a:buSzPts val="2400"/>
              <a:buNone/>
              <a:defRPr sz="2400" b="1"/>
            </a:lvl3pPr>
            <a:lvl4pPr marL="1828800" lvl="3" indent="-228600" algn="l">
              <a:lnSpc>
                <a:spcPct val="90000"/>
              </a:lnSpc>
              <a:spcBef>
                <a:spcPts val="667"/>
              </a:spcBef>
              <a:spcAft>
                <a:spcPts val="0"/>
              </a:spcAft>
              <a:buClr>
                <a:schemeClr val="dk1"/>
              </a:buClr>
              <a:buSzPts val="2133"/>
              <a:buNone/>
              <a:defRPr sz="2133" b="1"/>
            </a:lvl4pPr>
            <a:lvl5pPr marL="2286000" lvl="4" indent="-228600" algn="l">
              <a:lnSpc>
                <a:spcPct val="90000"/>
              </a:lnSpc>
              <a:spcBef>
                <a:spcPts val="667"/>
              </a:spcBef>
              <a:spcAft>
                <a:spcPts val="0"/>
              </a:spcAft>
              <a:buClr>
                <a:schemeClr val="dk1"/>
              </a:buClr>
              <a:buSzPts val="2133"/>
              <a:buNone/>
              <a:defRPr sz="2133" b="1"/>
            </a:lvl5pPr>
            <a:lvl6pPr marL="2743200" lvl="5" indent="-228600" algn="l">
              <a:lnSpc>
                <a:spcPct val="90000"/>
              </a:lnSpc>
              <a:spcBef>
                <a:spcPts val="667"/>
              </a:spcBef>
              <a:spcAft>
                <a:spcPts val="0"/>
              </a:spcAft>
              <a:buClr>
                <a:schemeClr val="dk1"/>
              </a:buClr>
              <a:buSzPts val="2133"/>
              <a:buNone/>
              <a:defRPr sz="2133" b="1"/>
            </a:lvl6pPr>
            <a:lvl7pPr marL="3200400" lvl="6" indent="-228600" algn="l">
              <a:lnSpc>
                <a:spcPct val="90000"/>
              </a:lnSpc>
              <a:spcBef>
                <a:spcPts val="667"/>
              </a:spcBef>
              <a:spcAft>
                <a:spcPts val="0"/>
              </a:spcAft>
              <a:buClr>
                <a:schemeClr val="dk1"/>
              </a:buClr>
              <a:buSzPts val="2133"/>
              <a:buNone/>
              <a:defRPr sz="2133" b="1"/>
            </a:lvl7pPr>
            <a:lvl8pPr marL="3657600" lvl="7" indent="-228600" algn="l">
              <a:lnSpc>
                <a:spcPct val="90000"/>
              </a:lnSpc>
              <a:spcBef>
                <a:spcPts val="667"/>
              </a:spcBef>
              <a:spcAft>
                <a:spcPts val="0"/>
              </a:spcAft>
              <a:buClr>
                <a:schemeClr val="dk1"/>
              </a:buClr>
              <a:buSzPts val="2133"/>
              <a:buNone/>
              <a:defRPr sz="2133" b="1"/>
            </a:lvl8pPr>
            <a:lvl9pPr marL="4114800" lvl="8" indent="-228600" algn="l">
              <a:lnSpc>
                <a:spcPct val="90000"/>
              </a:lnSpc>
              <a:spcBef>
                <a:spcPts val="667"/>
              </a:spcBef>
              <a:spcAft>
                <a:spcPts val="0"/>
              </a:spcAft>
              <a:buClr>
                <a:schemeClr val="dk1"/>
              </a:buClr>
              <a:buSzPts val="2133"/>
              <a:buNone/>
              <a:defRPr sz="2133" b="1"/>
            </a:lvl9pPr>
          </a:lstStyle>
          <a:p>
            <a:endParaRPr/>
          </a:p>
        </p:txBody>
      </p:sp>
      <p:sp>
        <p:nvSpPr>
          <p:cNvPr id="117" name="Google Shape;117;p93"/>
          <p:cNvSpPr txBox="1">
            <a:spLocks noGrp="1"/>
          </p:cNvSpPr>
          <p:nvPr>
            <p:ph type="body" idx="4"/>
          </p:nvPr>
        </p:nvSpPr>
        <p:spPr>
          <a:xfrm>
            <a:off x="8229600" y="3340100"/>
            <a:ext cx="6910917" cy="4912784"/>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333"/>
              </a:spcBef>
              <a:spcAft>
                <a:spcPts val="0"/>
              </a:spcAft>
              <a:buClr>
                <a:schemeClr val="dk1"/>
              </a:buClr>
              <a:buSzPts val="1800"/>
              <a:buChar char="•"/>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118" name="Google Shape;118;p93"/>
          <p:cNvSpPr txBox="1">
            <a:spLocks noGrp="1"/>
          </p:cNvSpPr>
          <p:nvPr>
            <p:ph type="dt" idx="10"/>
          </p:nvPr>
        </p:nvSpPr>
        <p:spPr>
          <a:xfrm>
            <a:off x="1117600" y="8475134"/>
            <a:ext cx="3657600" cy="486833"/>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9" name="Google Shape;119;p93"/>
          <p:cNvSpPr txBox="1">
            <a:spLocks noGrp="1"/>
          </p:cNvSpPr>
          <p:nvPr>
            <p:ph type="ftr" idx="11"/>
          </p:nvPr>
        </p:nvSpPr>
        <p:spPr>
          <a:xfrm>
            <a:off x="5384800" y="8475134"/>
            <a:ext cx="5486400" cy="486833"/>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0" name="Google Shape;120;p93"/>
          <p:cNvSpPr txBox="1">
            <a:spLocks noGrp="1"/>
          </p:cNvSpPr>
          <p:nvPr>
            <p:ph type="sldNum" idx="12"/>
          </p:nvPr>
        </p:nvSpPr>
        <p:spPr>
          <a:xfrm>
            <a:off x="11480800" y="8475134"/>
            <a:ext cx="3657600" cy="486833"/>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21"/>
        <p:cNvGrpSpPr/>
        <p:nvPr/>
      </p:nvGrpSpPr>
      <p:grpSpPr>
        <a:xfrm>
          <a:off x="0" y="0"/>
          <a:ext cx="0" cy="0"/>
          <a:chOff x="0" y="0"/>
          <a:chExt cx="0" cy="0"/>
        </a:xfrm>
      </p:grpSpPr>
      <p:sp>
        <p:nvSpPr>
          <p:cNvPr id="122" name="Google Shape;122;p94"/>
          <p:cNvSpPr txBox="1">
            <a:spLocks noGrp="1"/>
          </p:cNvSpPr>
          <p:nvPr>
            <p:ph type="title"/>
          </p:nvPr>
        </p:nvSpPr>
        <p:spPr>
          <a:xfrm>
            <a:off x="1117600" y="486834"/>
            <a:ext cx="14020801" cy="1767417"/>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3" name="Google Shape;123;p94"/>
          <p:cNvSpPr txBox="1">
            <a:spLocks noGrp="1"/>
          </p:cNvSpPr>
          <p:nvPr>
            <p:ph type="dt" idx="10"/>
          </p:nvPr>
        </p:nvSpPr>
        <p:spPr>
          <a:xfrm>
            <a:off x="1117600" y="8475134"/>
            <a:ext cx="3657600" cy="486833"/>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4" name="Google Shape;124;p94"/>
          <p:cNvSpPr txBox="1">
            <a:spLocks noGrp="1"/>
          </p:cNvSpPr>
          <p:nvPr>
            <p:ph type="ftr" idx="11"/>
          </p:nvPr>
        </p:nvSpPr>
        <p:spPr>
          <a:xfrm>
            <a:off x="5384800" y="8475134"/>
            <a:ext cx="5486400" cy="486833"/>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5" name="Google Shape;125;p94"/>
          <p:cNvSpPr txBox="1">
            <a:spLocks noGrp="1"/>
          </p:cNvSpPr>
          <p:nvPr>
            <p:ph type="sldNum" idx="12"/>
          </p:nvPr>
        </p:nvSpPr>
        <p:spPr>
          <a:xfrm>
            <a:off x="11480800" y="8475134"/>
            <a:ext cx="3657600" cy="486833"/>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6"/>
        <p:cNvGrpSpPr/>
        <p:nvPr/>
      </p:nvGrpSpPr>
      <p:grpSpPr>
        <a:xfrm>
          <a:off x="0" y="0"/>
          <a:ext cx="0" cy="0"/>
          <a:chOff x="0" y="0"/>
          <a:chExt cx="0" cy="0"/>
        </a:xfrm>
      </p:grpSpPr>
      <p:sp>
        <p:nvSpPr>
          <p:cNvPr id="127" name="Google Shape;127;p95"/>
          <p:cNvSpPr txBox="1">
            <a:spLocks noGrp="1"/>
          </p:cNvSpPr>
          <p:nvPr>
            <p:ph type="dt" idx="10"/>
          </p:nvPr>
        </p:nvSpPr>
        <p:spPr>
          <a:xfrm>
            <a:off x="1117600" y="8475134"/>
            <a:ext cx="3657600" cy="486833"/>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8" name="Google Shape;128;p95"/>
          <p:cNvSpPr txBox="1">
            <a:spLocks noGrp="1"/>
          </p:cNvSpPr>
          <p:nvPr>
            <p:ph type="ftr" idx="11"/>
          </p:nvPr>
        </p:nvSpPr>
        <p:spPr>
          <a:xfrm>
            <a:off x="5384800" y="8475134"/>
            <a:ext cx="5486400" cy="486833"/>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9" name="Google Shape;129;p95"/>
          <p:cNvSpPr txBox="1">
            <a:spLocks noGrp="1"/>
          </p:cNvSpPr>
          <p:nvPr>
            <p:ph type="sldNum" idx="12"/>
          </p:nvPr>
        </p:nvSpPr>
        <p:spPr>
          <a:xfrm>
            <a:off x="11480800" y="8475134"/>
            <a:ext cx="3657600" cy="486833"/>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30"/>
        <p:cNvGrpSpPr/>
        <p:nvPr/>
      </p:nvGrpSpPr>
      <p:grpSpPr>
        <a:xfrm>
          <a:off x="0" y="0"/>
          <a:ext cx="0" cy="0"/>
          <a:chOff x="0" y="0"/>
          <a:chExt cx="0" cy="0"/>
        </a:xfrm>
      </p:grpSpPr>
      <p:sp>
        <p:nvSpPr>
          <p:cNvPr id="131" name="Google Shape;131;p96"/>
          <p:cNvSpPr txBox="1">
            <a:spLocks noGrp="1"/>
          </p:cNvSpPr>
          <p:nvPr>
            <p:ph type="title"/>
          </p:nvPr>
        </p:nvSpPr>
        <p:spPr>
          <a:xfrm>
            <a:off x="1119718" y="609600"/>
            <a:ext cx="5242983" cy="21336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4267"/>
              <a:buFont typeface="Calibri"/>
              <a:buNone/>
              <a:defRPr sz="4267"/>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2" name="Google Shape;132;p96"/>
          <p:cNvSpPr txBox="1">
            <a:spLocks noGrp="1"/>
          </p:cNvSpPr>
          <p:nvPr>
            <p:ph type="body" idx="1"/>
          </p:nvPr>
        </p:nvSpPr>
        <p:spPr>
          <a:xfrm>
            <a:off x="6910917" y="1316567"/>
            <a:ext cx="8229600" cy="6498167"/>
          </a:xfrm>
          <a:prstGeom prst="rect">
            <a:avLst/>
          </a:prstGeom>
          <a:noFill/>
          <a:ln>
            <a:noFill/>
          </a:ln>
        </p:spPr>
        <p:txBody>
          <a:bodyPr spcFirstLastPara="1" wrap="square" lIns="91425" tIns="45700" rIns="91425" bIns="45700" anchor="t" anchorCtr="0">
            <a:normAutofit/>
          </a:bodyPr>
          <a:lstStyle>
            <a:lvl1pPr marL="457200" lvl="0" indent="-499554" algn="l">
              <a:lnSpc>
                <a:spcPct val="90000"/>
              </a:lnSpc>
              <a:spcBef>
                <a:spcPts val="1333"/>
              </a:spcBef>
              <a:spcAft>
                <a:spcPts val="0"/>
              </a:spcAft>
              <a:buClr>
                <a:schemeClr val="dk1"/>
              </a:buClr>
              <a:buSzPts val="4267"/>
              <a:buChar char="•"/>
              <a:defRPr sz="4267"/>
            </a:lvl1pPr>
            <a:lvl2pPr marL="914400" lvl="1" indent="-465645" algn="l">
              <a:lnSpc>
                <a:spcPct val="90000"/>
              </a:lnSpc>
              <a:spcBef>
                <a:spcPts val="667"/>
              </a:spcBef>
              <a:spcAft>
                <a:spcPts val="0"/>
              </a:spcAft>
              <a:buClr>
                <a:schemeClr val="dk1"/>
              </a:buClr>
              <a:buSzPts val="3733"/>
              <a:buChar char="•"/>
              <a:defRPr sz="3733"/>
            </a:lvl2pPr>
            <a:lvl3pPr marL="1371600" lvl="2" indent="-431800" algn="l">
              <a:lnSpc>
                <a:spcPct val="90000"/>
              </a:lnSpc>
              <a:spcBef>
                <a:spcPts val="667"/>
              </a:spcBef>
              <a:spcAft>
                <a:spcPts val="0"/>
              </a:spcAft>
              <a:buClr>
                <a:schemeClr val="dk1"/>
              </a:buClr>
              <a:buSzPts val="3200"/>
              <a:buChar char="•"/>
              <a:defRPr sz="3200"/>
            </a:lvl3pPr>
            <a:lvl4pPr marL="1828800" lvl="3" indent="-397954" algn="l">
              <a:lnSpc>
                <a:spcPct val="90000"/>
              </a:lnSpc>
              <a:spcBef>
                <a:spcPts val="667"/>
              </a:spcBef>
              <a:spcAft>
                <a:spcPts val="0"/>
              </a:spcAft>
              <a:buClr>
                <a:schemeClr val="dk1"/>
              </a:buClr>
              <a:buSzPts val="2667"/>
              <a:buChar char="•"/>
              <a:defRPr sz="2667"/>
            </a:lvl4pPr>
            <a:lvl5pPr marL="2286000" lvl="4" indent="-397954" algn="l">
              <a:lnSpc>
                <a:spcPct val="90000"/>
              </a:lnSpc>
              <a:spcBef>
                <a:spcPts val="667"/>
              </a:spcBef>
              <a:spcAft>
                <a:spcPts val="0"/>
              </a:spcAft>
              <a:buClr>
                <a:schemeClr val="dk1"/>
              </a:buClr>
              <a:buSzPts val="2667"/>
              <a:buChar char="•"/>
              <a:defRPr sz="2667"/>
            </a:lvl5pPr>
            <a:lvl6pPr marL="2743200" lvl="5" indent="-397954" algn="l">
              <a:lnSpc>
                <a:spcPct val="90000"/>
              </a:lnSpc>
              <a:spcBef>
                <a:spcPts val="667"/>
              </a:spcBef>
              <a:spcAft>
                <a:spcPts val="0"/>
              </a:spcAft>
              <a:buClr>
                <a:schemeClr val="dk1"/>
              </a:buClr>
              <a:buSzPts val="2667"/>
              <a:buChar char="•"/>
              <a:defRPr sz="2667"/>
            </a:lvl6pPr>
            <a:lvl7pPr marL="3200400" lvl="6" indent="-397954" algn="l">
              <a:lnSpc>
                <a:spcPct val="90000"/>
              </a:lnSpc>
              <a:spcBef>
                <a:spcPts val="667"/>
              </a:spcBef>
              <a:spcAft>
                <a:spcPts val="0"/>
              </a:spcAft>
              <a:buClr>
                <a:schemeClr val="dk1"/>
              </a:buClr>
              <a:buSzPts val="2667"/>
              <a:buChar char="•"/>
              <a:defRPr sz="2667"/>
            </a:lvl7pPr>
            <a:lvl8pPr marL="3657600" lvl="7" indent="-397954" algn="l">
              <a:lnSpc>
                <a:spcPct val="90000"/>
              </a:lnSpc>
              <a:spcBef>
                <a:spcPts val="667"/>
              </a:spcBef>
              <a:spcAft>
                <a:spcPts val="0"/>
              </a:spcAft>
              <a:buClr>
                <a:schemeClr val="dk1"/>
              </a:buClr>
              <a:buSzPts val="2667"/>
              <a:buChar char="•"/>
              <a:defRPr sz="2667"/>
            </a:lvl8pPr>
            <a:lvl9pPr marL="4114800" lvl="8" indent="-397954" algn="l">
              <a:lnSpc>
                <a:spcPct val="90000"/>
              </a:lnSpc>
              <a:spcBef>
                <a:spcPts val="667"/>
              </a:spcBef>
              <a:spcAft>
                <a:spcPts val="0"/>
              </a:spcAft>
              <a:buClr>
                <a:schemeClr val="dk1"/>
              </a:buClr>
              <a:buSzPts val="2667"/>
              <a:buChar char="•"/>
              <a:defRPr sz="2667"/>
            </a:lvl9pPr>
          </a:lstStyle>
          <a:p>
            <a:endParaRPr/>
          </a:p>
        </p:txBody>
      </p:sp>
      <p:sp>
        <p:nvSpPr>
          <p:cNvPr id="133" name="Google Shape;133;p96"/>
          <p:cNvSpPr txBox="1">
            <a:spLocks noGrp="1"/>
          </p:cNvSpPr>
          <p:nvPr>
            <p:ph type="body" idx="2"/>
          </p:nvPr>
        </p:nvSpPr>
        <p:spPr>
          <a:xfrm>
            <a:off x="1119718" y="2743200"/>
            <a:ext cx="5242983" cy="508211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333"/>
              </a:spcBef>
              <a:spcAft>
                <a:spcPts val="0"/>
              </a:spcAft>
              <a:buClr>
                <a:schemeClr val="dk1"/>
              </a:buClr>
              <a:buSzPts val="2133"/>
              <a:buNone/>
              <a:defRPr sz="2133"/>
            </a:lvl1pPr>
            <a:lvl2pPr marL="914400" lvl="1" indent="-228600" algn="l">
              <a:lnSpc>
                <a:spcPct val="90000"/>
              </a:lnSpc>
              <a:spcBef>
                <a:spcPts val="667"/>
              </a:spcBef>
              <a:spcAft>
                <a:spcPts val="0"/>
              </a:spcAft>
              <a:buClr>
                <a:schemeClr val="dk1"/>
              </a:buClr>
              <a:buSzPts val="1867"/>
              <a:buNone/>
              <a:defRPr sz="1867"/>
            </a:lvl2pPr>
            <a:lvl3pPr marL="1371600" lvl="2" indent="-228600" algn="l">
              <a:lnSpc>
                <a:spcPct val="90000"/>
              </a:lnSpc>
              <a:spcBef>
                <a:spcPts val="667"/>
              </a:spcBef>
              <a:spcAft>
                <a:spcPts val="0"/>
              </a:spcAft>
              <a:buClr>
                <a:schemeClr val="dk1"/>
              </a:buClr>
              <a:buSzPts val="1600"/>
              <a:buNone/>
              <a:defRPr sz="1600"/>
            </a:lvl3pPr>
            <a:lvl4pPr marL="1828800" lvl="3" indent="-228600" algn="l">
              <a:lnSpc>
                <a:spcPct val="90000"/>
              </a:lnSpc>
              <a:spcBef>
                <a:spcPts val="667"/>
              </a:spcBef>
              <a:spcAft>
                <a:spcPts val="0"/>
              </a:spcAft>
              <a:buClr>
                <a:schemeClr val="dk1"/>
              </a:buClr>
              <a:buSzPts val="1333"/>
              <a:buNone/>
              <a:defRPr sz="1333"/>
            </a:lvl4pPr>
            <a:lvl5pPr marL="2286000" lvl="4" indent="-228600" algn="l">
              <a:lnSpc>
                <a:spcPct val="90000"/>
              </a:lnSpc>
              <a:spcBef>
                <a:spcPts val="667"/>
              </a:spcBef>
              <a:spcAft>
                <a:spcPts val="0"/>
              </a:spcAft>
              <a:buClr>
                <a:schemeClr val="dk1"/>
              </a:buClr>
              <a:buSzPts val="1333"/>
              <a:buNone/>
              <a:defRPr sz="1333"/>
            </a:lvl5pPr>
            <a:lvl6pPr marL="2743200" lvl="5" indent="-228600" algn="l">
              <a:lnSpc>
                <a:spcPct val="90000"/>
              </a:lnSpc>
              <a:spcBef>
                <a:spcPts val="667"/>
              </a:spcBef>
              <a:spcAft>
                <a:spcPts val="0"/>
              </a:spcAft>
              <a:buClr>
                <a:schemeClr val="dk1"/>
              </a:buClr>
              <a:buSzPts val="1333"/>
              <a:buNone/>
              <a:defRPr sz="1333"/>
            </a:lvl6pPr>
            <a:lvl7pPr marL="3200400" lvl="6" indent="-228600" algn="l">
              <a:lnSpc>
                <a:spcPct val="90000"/>
              </a:lnSpc>
              <a:spcBef>
                <a:spcPts val="667"/>
              </a:spcBef>
              <a:spcAft>
                <a:spcPts val="0"/>
              </a:spcAft>
              <a:buClr>
                <a:schemeClr val="dk1"/>
              </a:buClr>
              <a:buSzPts val="1333"/>
              <a:buNone/>
              <a:defRPr sz="1333"/>
            </a:lvl7pPr>
            <a:lvl8pPr marL="3657600" lvl="7" indent="-228600" algn="l">
              <a:lnSpc>
                <a:spcPct val="90000"/>
              </a:lnSpc>
              <a:spcBef>
                <a:spcPts val="667"/>
              </a:spcBef>
              <a:spcAft>
                <a:spcPts val="0"/>
              </a:spcAft>
              <a:buClr>
                <a:schemeClr val="dk1"/>
              </a:buClr>
              <a:buSzPts val="1333"/>
              <a:buNone/>
              <a:defRPr sz="1333"/>
            </a:lvl8pPr>
            <a:lvl9pPr marL="4114800" lvl="8" indent="-228600" algn="l">
              <a:lnSpc>
                <a:spcPct val="90000"/>
              </a:lnSpc>
              <a:spcBef>
                <a:spcPts val="667"/>
              </a:spcBef>
              <a:spcAft>
                <a:spcPts val="0"/>
              </a:spcAft>
              <a:buClr>
                <a:schemeClr val="dk1"/>
              </a:buClr>
              <a:buSzPts val="1333"/>
              <a:buNone/>
              <a:defRPr sz="1333"/>
            </a:lvl9pPr>
          </a:lstStyle>
          <a:p>
            <a:endParaRPr/>
          </a:p>
        </p:txBody>
      </p:sp>
      <p:sp>
        <p:nvSpPr>
          <p:cNvPr id="134" name="Google Shape;134;p96"/>
          <p:cNvSpPr txBox="1">
            <a:spLocks noGrp="1"/>
          </p:cNvSpPr>
          <p:nvPr>
            <p:ph type="dt" idx="10"/>
          </p:nvPr>
        </p:nvSpPr>
        <p:spPr>
          <a:xfrm>
            <a:off x="1117600" y="8475134"/>
            <a:ext cx="3657600" cy="486833"/>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5" name="Google Shape;135;p96"/>
          <p:cNvSpPr txBox="1">
            <a:spLocks noGrp="1"/>
          </p:cNvSpPr>
          <p:nvPr>
            <p:ph type="ftr" idx="11"/>
          </p:nvPr>
        </p:nvSpPr>
        <p:spPr>
          <a:xfrm>
            <a:off x="5384800" y="8475134"/>
            <a:ext cx="5486400" cy="486833"/>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6" name="Google Shape;136;p96"/>
          <p:cNvSpPr txBox="1">
            <a:spLocks noGrp="1"/>
          </p:cNvSpPr>
          <p:nvPr>
            <p:ph type="sldNum" idx="12"/>
          </p:nvPr>
        </p:nvSpPr>
        <p:spPr>
          <a:xfrm>
            <a:off x="11480800" y="8475134"/>
            <a:ext cx="3657600" cy="486833"/>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37"/>
        <p:cNvGrpSpPr/>
        <p:nvPr/>
      </p:nvGrpSpPr>
      <p:grpSpPr>
        <a:xfrm>
          <a:off x="0" y="0"/>
          <a:ext cx="0" cy="0"/>
          <a:chOff x="0" y="0"/>
          <a:chExt cx="0" cy="0"/>
        </a:xfrm>
      </p:grpSpPr>
      <p:sp>
        <p:nvSpPr>
          <p:cNvPr id="138" name="Google Shape;138;p97"/>
          <p:cNvSpPr txBox="1">
            <a:spLocks noGrp="1"/>
          </p:cNvSpPr>
          <p:nvPr>
            <p:ph type="title"/>
          </p:nvPr>
        </p:nvSpPr>
        <p:spPr>
          <a:xfrm>
            <a:off x="1119718" y="609600"/>
            <a:ext cx="5242983" cy="21336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4267"/>
              <a:buFont typeface="Calibri"/>
              <a:buNone/>
              <a:defRPr sz="4267"/>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9" name="Google Shape;139;p97"/>
          <p:cNvSpPr>
            <a:spLocks noGrp="1"/>
          </p:cNvSpPr>
          <p:nvPr>
            <p:ph type="pic" idx="2"/>
          </p:nvPr>
        </p:nvSpPr>
        <p:spPr>
          <a:xfrm>
            <a:off x="6910917" y="1316567"/>
            <a:ext cx="8229600" cy="6498167"/>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333"/>
              </a:spcBef>
              <a:spcAft>
                <a:spcPts val="0"/>
              </a:spcAft>
              <a:buClr>
                <a:schemeClr val="dk1"/>
              </a:buClr>
              <a:buSzPts val="4267"/>
              <a:buFont typeface="Arial"/>
              <a:buNone/>
              <a:defRPr sz="4267" b="0" i="0" u="none" strike="noStrike" cap="none">
                <a:solidFill>
                  <a:schemeClr val="dk1"/>
                </a:solidFill>
                <a:latin typeface="Calibri"/>
                <a:ea typeface="Calibri"/>
                <a:cs typeface="Calibri"/>
                <a:sym typeface="Calibri"/>
              </a:defRPr>
            </a:lvl1pPr>
            <a:lvl2pPr marR="0" lvl="1" algn="l" rtl="0">
              <a:lnSpc>
                <a:spcPct val="90000"/>
              </a:lnSpc>
              <a:spcBef>
                <a:spcPts val="667"/>
              </a:spcBef>
              <a:spcAft>
                <a:spcPts val="0"/>
              </a:spcAft>
              <a:buClr>
                <a:schemeClr val="dk1"/>
              </a:buClr>
              <a:buSzPts val="3733"/>
              <a:buFont typeface="Arial"/>
              <a:buNone/>
              <a:defRPr sz="3733" b="0" i="0" u="none" strike="noStrike" cap="none">
                <a:solidFill>
                  <a:schemeClr val="dk1"/>
                </a:solidFill>
                <a:latin typeface="Calibri"/>
                <a:ea typeface="Calibri"/>
                <a:cs typeface="Calibri"/>
                <a:sym typeface="Calibri"/>
              </a:defRPr>
            </a:lvl2pPr>
            <a:lvl3pPr marR="0" lvl="2" algn="l" rtl="0">
              <a:lnSpc>
                <a:spcPct val="90000"/>
              </a:lnSpc>
              <a:spcBef>
                <a:spcPts val="667"/>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3pPr>
            <a:lvl4pPr marR="0" lvl="3" algn="l" rtl="0">
              <a:lnSpc>
                <a:spcPct val="90000"/>
              </a:lnSpc>
              <a:spcBef>
                <a:spcPts val="667"/>
              </a:spcBef>
              <a:spcAft>
                <a:spcPts val="0"/>
              </a:spcAft>
              <a:buClr>
                <a:schemeClr val="dk1"/>
              </a:buClr>
              <a:buSzPts val="2667"/>
              <a:buFont typeface="Arial"/>
              <a:buNone/>
              <a:defRPr sz="2667" b="0" i="0" u="none" strike="noStrike" cap="none">
                <a:solidFill>
                  <a:schemeClr val="dk1"/>
                </a:solidFill>
                <a:latin typeface="Calibri"/>
                <a:ea typeface="Calibri"/>
                <a:cs typeface="Calibri"/>
                <a:sym typeface="Calibri"/>
              </a:defRPr>
            </a:lvl4pPr>
            <a:lvl5pPr marR="0" lvl="4" algn="l" rtl="0">
              <a:lnSpc>
                <a:spcPct val="90000"/>
              </a:lnSpc>
              <a:spcBef>
                <a:spcPts val="667"/>
              </a:spcBef>
              <a:spcAft>
                <a:spcPts val="0"/>
              </a:spcAft>
              <a:buClr>
                <a:schemeClr val="dk1"/>
              </a:buClr>
              <a:buSzPts val="2667"/>
              <a:buFont typeface="Arial"/>
              <a:buNone/>
              <a:defRPr sz="2667" b="0" i="0" u="none" strike="noStrike" cap="none">
                <a:solidFill>
                  <a:schemeClr val="dk1"/>
                </a:solidFill>
                <a:latin typeface="Calibri"/>
                <a:ea typeface="Calibri"/>
                <a:cs typeface="Calibri"/>
                <a:sym typeface="Calibri"/>
              </a:defRPr>
            </a:lvl5pPr>
            <a:lvl6pPr marR="0" lvl="5" algn="l" rtl="0">
              <a:lnSpc>
                <a:spcPct val="90000"/>
              </a:lnSpc>
              <a:spcBef>
                <a:spcPts val="667"/>
              </a:spcBef>
              <a:spcAft>
                <a:spcPts val="0"/>
              </a:spcAft>
              <a:buClr>
                <a:schemeClr val="dk1"/>
              </a:buClr>
              <a:buSzPts val="2667"/>
              <a:buFont typeface="Arial"/>
              <a:buNone/>
              <a:defRPr sz="2667" b="0" i="0" u="none" strike="noStrike" cap="none">
                <a:solidFill>
                  <a:schemeClr val="dk1"/>
                </a:solidFill>
                <a:latin typeface="Calibri"/>
                <a:ea typeface="Calibri"/>
                <a:cs typeface="Calibri"/>
                <a:sym typeface="Calibri"/>
              </a:defRPr>
            </a:lvl6pPr>
            <a:lvl7pPr marR="0" lvl="6" algn="l" rtl="0">
              <a:lnSpc>
                <a:spcPct val="90000"/>
              </a:lnSpc>
              <a:spcBef>
                <a:spcPts val="667"/>
              </a:spcBef>
              <a:spcAft>
                <a:spcPts val="0"/>
              </a:spcAft>
              <a:buClr>
                <a:schemeClr val="dk1"/>
              </a:buClr>
              <a:buSzPts val="2667"/>
              <a:buFont typeface="Arial"/>
              <a:buNone/>
              <a:defRPr sz="2667" b="0" i="0" u="none" strike="noStrike" cap="none">
                <a:solidFill>
                  <a:schemeClr val="dk1"/>
                </a:solidFill>
                <a:latin typeface="Calibri"/>
                <a:ea typeface="Calibri"/>
                <a:cs typeface="Calibri"/>
                <a:sym typeface="Calibri"/>
              </a:defRPr>
            </a:lvl7pPr>
            <a:lvl8pPr marR="0" lvl="7" algn="l" rtl="0">
              <a:lnSpc>
                <a:spcPct val="90000"/>
              </a:lnSpc>
              <a:spcBef>
                <a:spcPts val="667"/>
              </a:spcBef>
              <a:spcAft>
                <a:spcPts val="0"/>
              </a:spcAft>
              <a:buClr>
                <a:schemeClr val="dk1"/>
              </a:buClr>
              <a:buSzPts val="2667"/>
              <a:buFont typeface="Arial"/>
              <a:buNone/>
              <a:defRPr sz="2667" b="0" i="0" u="none" strike="noStrike" cap="none">
                <a:solidFill>
                  <a:schemeClr val="dk1"/>
                </a:solidFill>
                <a:latin typeface="Calibri"/>
                <a:ea typeface="Calibri"/>
                <a:cs typeface="Calibri"/>
                <a:sym typeface="Calibri"/>
              </a:defRPr>
            </a:lvl8pPr>
            <a:lvl9pPr marR="0" lvl="8" algn="l" rtl="0">
              <a:lnSpc>
                <a:spcPct val="90000"/>
              </a:lnSpc>
              <a:spcBef>
                <a:spcPts val="667"/>
              </a:spcBef>
              <a:spcAft>
                <a:spcPts val="0"/>
              </a:spcAft>
              <a:buClr>
                <a:schemeClr val="dk1"/>
              </a:buClr>
              <a:buSzPts val="2667"/>
              <a:buFont typeface="Arial"/>
              <a:buNone/>
              <a:defRPr sz="2667" b="0" i="0" u="none" strike="noStrike" cap="none">
                <a:solidFill>
                  <a:schemeClr val="dk1"/>
                </a:solidFill>
                <a:latin typeface="Calibri"/>
                <a:ea typeface="Calibri"/>
                <a:cs typeface="Calibri"/>
                <a:sym typeface="Calibri"/>
              </a:defRPr>
            </a:lvl9pPr>
          </a:lstStyle>
          <a:p>
            <a:endParaRPr/>
          </a:p>
        </p:txBody>
      </p:sp>
      <p:sp>
        <p:nvSpPr>
          <p:cNvPr id="140" name="Google Shape;140;p97"/>
          <p:cNvSpPr txBox="1">
            <a:spLocks noGrp="1"/>
          </p:cNvSpPr>
          <p:nvPr>
            <p:ph type="body" idx="1"/>
          </p:nvPr>
        </p:nvSpPr>
        <p:spPr>
          <a:xfrm>
            <a:off x="1119718" y="2743200"/>
            <a:ext cx="5242983" cy="508211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333"/>
              </a:spcBef>
              <a:spcAft>
                <a:spcPts val="0"/>
              </a:spcAft>
              <a:buClr>
                <a:schemeClr val="dk1"/>
              </a:buClr>
              <a:buSzPts val="2133"/>
              <a:buNone/>
              <a:defRPr sz="2133"/>
            </a:lvl1pPr>
            <a:lvl2pPr marL="914400" lvl="1" indent="-228600" algn="l">
              <a:lnSpc>
                <a:spcPct val="90000"/>
              </a:lnSpc>
              <a:spcBef>
                <a:spcPts val="667"/>
              </a:spcBef>
              <a:spcAft>
                <a:spcPts val="0"/>
              </a:spcAft>
              <a:buClr>
                <a:schemeClr val="dk1"/>
              </a:buClr>
              <a:buSzPts val="1867"/>
              <a:buNone/>
              <a:defRPr sz="1867"/>
            </a:lvl2pPr>
            <a:lvl3pPr marL="1371600" lvl="2" indent="-228600" algn="l">
              <a:lnSpc>
                <a:spcPct val="90000"/>
              </a:lnSpc>
              <a:spcBef>
                <a:spcPts val="667"/>
              </a:spcBef>
              <a:spcAft>
                <a:spcPts val="0"/>
              </a:spcAft>
              <a:buClr>
                <a:schemeClr val="dk1"/>
              </a:buClr>
              <a:buSzPts val="1600"/>
              <a:buNone/>
              <a:defRPr sz="1600"/>
            </a:lvl3pPr>
            <a:lvl4pPr marL="1828800" lvl="3" indent="-228600" algn="l">
              <a:lnSpc>
                <a:spcPct val="90000"/>
              </a:lnSpc>
              <a:spcBef>
                <a:spcPts val="667"/>
              </a:spcBef>
              <a:spcAft>
                <a:spcPts val="0"/>
              </a:spcAft>
              <a:buClr>
                <a:schemeClr val="dk1"/>
              </a:buClr>
              <a:buSzPts val="1333"/>
              <a:buNone/>
              <a:defRPr sz="1333"/>
            </a:lvl4pPr>
            <a:lvl5pPr marL="2286000" lvl="4" indent="-228600" algn="l">
              <a:lnSpc>
                <a:spcPct val="90000"/>
              </a:lnSpc>
              <a:spcBef>
                <a:spcPts val="667"/>
              </a:spcBef>
              <a:spcAft>
                <a:spcPts val="0"/>
              </a:spcAft>
              <a:buClr>
                <a:schemeClr val="dk1"/>
              </a:buClr>
              <a:buSzPts val="1333"/>
              <a:buNone/>
              <a:defRPr sz="1333"/>
            </a:lvl5pPr>
            <a:lvl6pPr marL="2743200" lvl="5" indent="-228600" algn="l">
              <a:lnSpc>
                <a:spcPct val="90000"/>
              </a:lnSpc>
              <a:spcBef>
                <a:spcPts val="667"/>
              </a:spcBef>
              <a:spcAft>
                <a:spcPts val="0"/>
              </a:spcAft>
              <a:buClr>
                <a:schemeClr val="dk1"/>
              </a:buClr>
              <a:buSzPts val="1333"/>
              <a:buNone/>
              <a:defRPr sz="1333"/>
            </a:lvl6pPr>
            <a:lvl7pPr marL="3200400" lvl="6" indent="-228600" algn="l">
              <a:lnSpc>
                <a:spcPct val="90000"/>
              </a:lnSpc>
              <a:spcBef>
                <a:spcPts val="667"/>
              </a:spcBef>
              <a:spcAft>
                <a:spcPts val="0"/>
              </a:spcAft>
              <a:buClr>
                <a:schemeClr val="dk1"/>
              </a:buClr>
              <a:buSzPts val="1333"/>
              <a:buNone/>
              <a:defRPr sz="1333"/>
            </a:lvl7pPr>
            <a:lvl8pPr marL="3657600" lvl="7" indent="-228600" algn="l">
              <a:lnSpc>
                <a:spcPct val="90000"/>
              </a:lnSpc>
              <a:spcBef>
                <a:spcPts val="667"/>
              </a:spcBef>
              <a:spcAft>
                <a:spcPts val="0"/>
              </a:spcAft>
              <a:buClr>
                <a:schemeClr val="dk1"/>
              </a:buClr>
              <a:buSzPts val="1333"/>
              <a:buNone/>
              <a:defRPr sz="1333"/>
            </a:lvl8pPr>
            <a:lvl9pPr marL="4114800" lvl="8" indent="-228600" algn="l">
              <a:lnSpc>
                <a:spcPct val="90000"/>
              </a:lnSpc>
              <a:spcBef>
                <a:spcPts val="667"/>
              </a:spcBef>
              <a:spcAft>
                <a:spcPts val="0"/>
              </a:spcAft>
              <a:buClr>
                <a:schemeClr val="dk1"/>
              </a:buClr>
              <a:buSzPts val="1333"/>
              <a:buNone/>
              <a:defRPr sz="1333"/>
            </a:lvl9pPr>
          </a:lstStyle>
          <a:p>
            <a:endParaRPr/>
          </a:p>
        </p:txBody>
      </p:sp>
      <p:sp>
        <p:nvSpPr>
          <p:cNvPr id="141" name="Google Shape;141;p97"/>
          <p:cNvSpPr txBox="1">
            <a:spLocks noGrp="1"/>
          </p:cNvSpPr>
          <p:nvPr>
            <p:ph type="dt" idx="10"/>
          </p:nvPr>
        </p:nvSpPr>
        <p:spPr>
          <a:xfrm>
            <a:off x="1117600" y="8475134"/>
            <a:ext cx="3657600" cy="486833"/>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2" name="Google Shape;142;p97"/>
          <p:cNvSpPr txBox="1">
            <a:spLocks noGrp="1"/>
          </p:cNvSpPr>
          <p:nvPr>
            <p:ph type="ftr" idx="11"/>
          </p:nvPr>
        </p:nvSpPr>
        <p:spPr>
          <a:xfrm>
            <a:off x="5384800" y="8475134"/>
            <a:ext cx="5486400" cy="486833"/>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3" name="Google Shape;143;p97"/>
          <p:cNvSpPr txBox="1">
            <a:spLocks noGrp="1"/>
          </p:cNvSpPr>
          <p:nvPr>
            <p:ph type="sldNum" idx="12"/>
          </p:nvPr>
        </p:nvSpPr>
        <p:spPr>
          <a:xfrm>
            <a:off x="11480800" y="8475134"/>
            <a:ext cx="3657600" cy="486833"/>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44"/>
        <p:cNvGrpSpPr/>
        <p:nvPr/>
      </p:nvGrpSpPr>
      <p:grpSpPr>
        <a:xfrm>
          <a:off x="0" y="0"/>
          <a:ext cx="0" cy="0"/>
          <a:chOff x="0" y="0"/>
          <a:chExt cx="0" cy="0"/>
        </a:xfrm>
      </p:grpSpPr>
      <p:sp>
        <p:nvSpPr>
          <p:cNvPr id="145" name="Google Shape;145;p98"/>
          <p:cNvSpPr txBox="1">
            <a:spLocks noGrp="1"/>
          </p:cNvSpPr>
          <p:nvPr>
            <p:ph type="title"/>
          </p:nvPr>
        </p:nvSpPr>
        <p:spPr>
          <a:xfrm>
            <a:off x="1117600" y="486834"/>
            <a:ext cx="14020801" cy="1767417"/>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6" name="Google Shape;146;p98"/>
          <p:cNvSpPr txBox="1">
            <a:spLocks noGrp="1"/>
          </p:cNvSpPr>
          <p:nvPr>
            <p:ph type="body" idx="1"/>
          </p:nvPr>
        </p:nvSpPr>
        <p:spPr>
          <a:xfrm rot="5400000">
            <a:off x="5227108" y="-1675341"/>
            <a:ext cx="5801784" cy="14020801"/>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333"/>
              </a:spcBef>
              <a:spcAft>
                <a:spcPts val="0"/>
              </a:spcAft>
              <a:buClr>
                <a:schemeClr val="dk1"/>
              </a:buClr>
              <a:buSzPts val="1800"/>
              <a:buChar char="•"/>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147" name="Google Shape;147;p98"/>
          <p:cNvSpPr txBox="1">
            <a:spLocks noGrp="1"/>
          </p:cNvSpPr>
          <p:nvPr>
            <p:ph type="dt" idx="10"/>
          </p:nvPr>
        </p:nvSpPr>
        <p:spPr>
          <a:xfrm>
            <a:off x="1117600" y="8475134"/>
            <a:ext cx="3657600" cy="486833"/>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8" name="Google Shape;148;p98"/>
          <p:cNvSpPr txBox="1">
            <a:spLocks noGrp="1"/>
          </p:cNvSpPr>
          <p:nvPr>
            <p:ph type="ftr" idx="11"/>
          </p:nvPr>
        </p:nvSpPr>
        <p:spPr>
          <a:xfrm>
            <a:off x="5384800" y="8475134"/>
            <a:ext cx="5486400" cy="486833"/>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9" name="Google Shape;149;p98"/>
          <p:cNvSpPr txBox="1">
            <a:spLocks noGrp="1"/>
          </p:cNvSpPr>
          <p:nvPr>
            <p:ph type="sldNum" idx="12"/>
          </p:nvPr>
        </p:nvSpPr>
        <p:spPr>
          <a:xfrm>
            <a:off x="11480800" y="8475134"/>
            <a:ext cx="3657600" cy="486833"/>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50"/>
        <p:cNvGrpSpPr/>
        <p:nvPr/>
      </p:nvGrpSpPr>
      <p:grpSpPr>
        <a:xfrm>
          <a:off x="0" y="0"/>
          <a:ext cx="0" cy="0"/>
          <a:chOff x="0" y="0"/>
          <a:chExt cx="0" cy="0"/>
        </a:xfrm>
      </p:grpSpPr>
      <p:sp>
        <p:nvSpPr>
          <p:cNvPr id="151" name="Google Shape;151;p99"/>
          <p:cNvSpPr txBox="1">
            <a:spLocks noGrp="1"/>
          </p:cNvSpPr>
          <p:nvPr>
            <p:ph type="title"/>
          </p:nvPr>
        </p:nvSpPr>
        <p:spPr>
          <a:xfrm rot="5400000">
            <a:off x="9511241" y="2608792"/>
            <a:ext cx="7749117" cy="35052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2" name="Google Shape;152;p99"/>
          <p:cNvSpPr txBox="1">
            <a:spLocks noGrp="1"/>
          </p:cNvSpPr>
          <p:nvPr>
            <p:ph type="body" idx="1"/>
          </p:nvPr>
        </p:nvSpPr>
        <p:spPr>
          <a:xfrm rot="5400000">
            <a:off x="2399241" y="-794807"/>
            <a:ext cx="7749117" cy="103124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333"/>
              </a:spcBef>
              <a:spcAft>
                <a:spcPts val="0"/>
              </a:spcAft>
              <a:buClr>
                <a:schemeClr val="dk1"/>
              </a:buClr>
              <a:buSzPts val="1800"/>
              <a:buChar char="•"/>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153" name="Google Shape;153;p99"/>
          <p:cNvSpPr txBox="1">
            <a:spLocks noGrp="1"/>
          </p:cNvSpPr>
          <p:nvPr>
            <p:ph type="dt" idx="10"/>
          </p:nvPr>
        </p:nvSpPr>
        <p:spPr>
          <a:xfrm>
            <a:off x="1117600" y="8475134"/>
            <a:ext cx="3657600" cy="486833"/>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4" name="Google Shape;154;p99"/>
          <p:cNvSpPr txBox="1">
            <a:spLocks noGrp="1"/>
          </p:cNvSpPr>
          <p:nvPr>
            <p:ph type="ftr" idx="11"/>
          </p:nvPr>
        </p:nvSpPr>
        <p:spPr>
          <a:xfrm>
            <a:off x="5384800" y="8475134"/>
            <a:ext cx="5486400" cy="486833"/>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5" name="Google Shape;155;p99"/>
          <p:cNvSpPr txBox="1">
            <a:spLocks noGrp="1"/>
          </p:cNvSpPr>
          <p:nvPr>
            <p:ph type="sldNum" idx="12"/>
          </p:nvPr>
        </p:nvSpPr>
        <p:spPr>
          <a:xfrm>
            <a:off x="11480800" y="8475134"/>
            <a:ext cx="3657600" cy="486833"/>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Learning Objectives">
  <p:cSld name="Learning Objectives">
    <p:spTree>
      <p:nvGrpSpPr>
        <p:cNvPr id="1" name="Shape 23"/>
        <p:cNvGrpSpPr/>
        <p:nvPr/>
      </p:nvGrpSpPr>
      <p:grpSpPr>
        <a:xfrm>
          <a:off x="0" y="0"/>
          <a:ext cx="0" cy="0"/>
          <a:chOff x="0" y="0"/>
          <a:chExt cx="0" cy="0"/>
        </a:xfrm>
      </p:grpSpPr>
      <p:pic>
        <p:nvPicPr>
          <p:cNvPr id="24" name="Google Shape;24;p5"/>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25" name="Google Shape;25;p5"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26" name="Google Shape;26;p5"/>
          <p:cNvSpPr/>
          <p:nvPr/>
        </p:nvSpPr>
        <p:spPr>
          <a:xfrm>
            <a:off x="2747395" y="769174"/>
            <a:ext cx="4819925" cy="523220"/>
          </a:xfrm>
          <a:prstGeom prst="rect">
            <a:avLst/>
          </a:prstGeom>
          <a:noFill/>
          <a:ln>
            <a:noFill/>
          </a:ln>
        </p:spPr>
        <p:txBody>
          <a:bodyPr spcFirstLastPara="1" wrap="square" lIns="91425" tIns="45700" rIns="91425" bIns="45700" anchor="t" anchorCtr="0">
            <a:spAutoFit/>
          </a:bodyPr>
          <a:lstStyle/>
          <a:p>
            <a:pPr marL="457200" marR="0" lvl="0" indent="-228600" algn="ctr" rtl="0">
              <a:lnSpc>
                <a:spcPct val="100000"/>
              </a:lnSpc>
              <a:spcBef>
                <a:spcPts val="0"/>
              </a:spcBef>
              <a:spcAft>
                <a:spcPts val="0"/>
              </a:spcAft>
              <a:buClr>
                <a:srgbClr val="3F3F3F"/>
              </a:buClr>
              <a:buSzPts val="2200"/>
              <a:buFont typeface="Arial"/>
              <a:buNone/>
            </a:pPr>
            <a:r>
              <a:rPr lang="en-US" sz="2800" b="1" i="0" u="none" strike="noStrike" cap="none">
                <a:solidFill>
                  <a:srgbClr val="3F3F3F"/>
                </a:solidFill>
                <a:latin typeface="Open Sans"/>
                <a:ea typeface="Open Sans"/>
                <a:cs typeface="Open Sans"/>
                <a:sym typeface="Open Sans"/>
              </a:rPr>
              <a:t>Learning Objectives</a:t>
            </a:r>
            <a:endParaRPr sz="1800" b="0" i="0" u="none" strike="noStrike" cap="none">
              <a:solidFill>
                <a:schemeClr val="dk1"/>
              </a:solidFill>
              <a:latin typeface="Calibri"/>
              <a:ea typeface="Calibri"/>
              <a:cs typeface="Calibri"/>
              <a:sym typeface="Calibri"/>
            </a:endParaRPr>
          </a:p>
        </p:txBody>
      </p:sp>
      <p:pic>
        <p:nvPicPr>
          <p:cNvPr id="27" name="Google Shape;27;p5"/>
          <p:cNvPicPr preferRelativeResize="0"/>
          <p:nvPr/>
        </p:nvPicPr>
        <p:blipFill rotWithShape="1">
          <a:blip r:embed="rId4">
            <a:alphaModFix/>
          </a:blip>
          <a:srcRect/>
          <a:stretch/>
        </p:blipFill>
        <p:spPr>
          <a:xfrm>
            <a:off x="2870200" y="1186581"/>
            <a:ext cx="4819924" cy="365760"/>
          </a:xfrm>
          <a:prstGeom prst="rect">
            <a:avLst/>
          </a:prstGeom>
          <a:noFill/>
          <a:ln>
            <a:noFill/>
          </a:ln>
        </p:spPr>
      </p:pic>
      <p:sp>
        <p:nvSpPr>
          <p:cNvPr id="28" name="Google Shape;28;p5"/>
          <p:cNvSpPr txBox="1">
            <a:spLocks noGrp="1"/>
          </p:cNvSpPr>
          <p:nvPr>
            <p:ph type="body" idx="1"/>
          </p:nvPr>
        </p:nvSpPr>
        <p:spPr>
          <a:xfrm>
            <a:off x="1470660" y="2204378"/>
            <a:ext cx="8229600" cy="548640"/>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333"/>
              </a:spcBef>
              <a:spcAft>
                <a:spcPts val="0"/>
              </a:spcAft>
              <a:buClr>
                <a:srgbClr val="3F3F3F"/>
              </a:buClr>
              <a:buSzPts val="2200"/>
              <a:buNone/>
              <a:defRPr sz="2200">
                <a:solidFill>
                  <a:srgbClr val="3F3F3F"/>
                </a:solidFill>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29" name="Google Shape;29;p5"/>
          <p:cNvSpPr txBox="1">
            <a:spLocks noGrp="1"/>
          </p:cNvSpPr>
          <p:nvPr>
            <p:ph type="body" idx="2"/>
          </p:nvPr>
        </p:nvSpPr>
        <p:spPr>
          <a:xfrm>
            <a:off x="1470660" y="3377721"/>
            <a:ext cx="8229600" cy="548640"/>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333"/>
              </a:spcBef>
              <a:spcAft>
                <a:spcPts val="0"/>
              </a:spcAft>
              <a:buClr>
                <a:srgbClr val="3F3F3F"/>
              </a:buClr>
              <a:buSzPts val="2200"/>
              <a:buNone/>
              <a:defRPr sz="2200">
                <a:solidFill>
                  <a:srgbClr val="3F3F3F"/>
                </a:solidFill>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30" name="Google Shape;30;p5"/>
          <p:cNvSpPr txBox="1">
            <a:spLocks noGrp="1"/>
          </p:cNvSpPr>
          <p:nvPr>
            <p:ph type="body" idx="3"/>
          </p:nvPr>
        </p:nvSpPr>
        <p:spPr>
          <a:xfrm>
            <a:off x="1470660" y="4551064"/>
            <a:ext cx="8229600" cy="548640"/>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333"/>
              </a:spcBef>
              <a:spcAft>
                <a:spcPts val="0"/>
              </a:spcAft>
              <a:buClr>
                <a:srgbClr val="3F3F3F"/>
              </a:buClr>
              <a:buSzPts val="2200"/>
              <a:buNone/>
              <a:defRPr sz="2200">
                <a:solidFill>
                  <a:srgbClr val="3F3F3F"/>
                </a:solidFill>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31" name="Google Shape;31;p5"/>
          <p:cNvSpPr txBox="1">
            <a:spLocks noGrp="1"/>
          </p:cNvSpPr>
          <p:nvPr>
            <p:ph type="body" idx="4"/>
          </p:nvPr>
        </p:nvSpPr>
        <p:spPr>
          <a:xfrm>
            <a:off x="1470660" y="5724407"/>
            <a:ext cx="8229600" cy="548640"/>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333"/>
              </a:spcBef>
              <a:spcAft>
                <a:spcPts val="0"/>
              </a:spcAft>
              <a:buClr>
                <a:srgbClr val="3F3F3F"/>
              </a:buClr>
              <a:buSzPts val="2200"/>
              <a:buNone/>
              <a:defRPr sz="2200">
                <a:solidFill>
                  <a:srgbClr val="3F3F3F"/>
                </a:solidFill>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5_Quiiz_single_option">
  <p:cSld name="5_Quiiz_single_option">
    <p:spTree>
      <p:nvGrpSpPr>
        <p:cNvPr id="1" name="Shape 156"/>
        <p:cNvGrpSpPr/>
        <p:nvPr/>
      </p:nvGrpSpPr>
      <p:grpSpPr>
        <a:xfrm>
          <a:off x="0" y="0"/>
          <a:ext cx="0" cy="0"/>
          <a:chOff x="0" y="0"/>
          <a:chExt cx="0" cy="0"/>
        </a:xfrm>
      </p:grpSpPr>
      <p:sp>
        <p:nvSpPr>
          <p:cNvPr id="157" name="Google Shape;157;p101"/>
          <p:cNvSpPr/>
          <p:nvPr/>
        </p:nvSpPr>
        <p:spPr>
          <a:xfrm>
            <a:off x="489443" y="681005"/>
            <a:ext cx="1698903" cy="1722179"/>
          </a:xfrm>
          <a:prstGeom prst="rect">
            <a:avLst/>
          </a:prstGeom>
          <a:solidFill>
            <a:srgbClr val="9CDAEB"/>
          </a:solidFill>
          <a:ln>
            <a:noFill/>
          </a:ln>
        </p:spPr>
        <p:txBody>
          <a:bodyPr spcFirstLastPara="1" wrap="square" lIns="117500" tIns="58750" rIns="117500" bIns="58750" anchor="ctr" anchorCtr="0">
            <a:noAutofit/>
          </a:bodyPr>
          <a:lstStyle/>
          <a:p>
            <a:pPr marL="0" marR="0" lvl="0" indent="0" algn="ctr" rtl="0">
              <a:lnSpc>
                <a:spcPct val="100000"/>
              </a:lnSpc>
              <a:spcBef>
                <a:spcPts val="0"/>
              </a:spcBef>
              <a:spcAft>
                <a:spcPts val="0"/>
              </a:spcAft>
              <a:buClr>
                <a:srgbClr val="000000"/>
              </a:buClr>
              <a:buSzPts val="1480"/>
              <a:buFont typeface="Arial"/>
              <a:buNone/>
            </a:pPr>
            <a:endParaRPr sz="1480" b="0" i="0" u="none" strike="noStrike" cap="none">
              <a:solidFill>
                <a:schemeClr val="lt1"/>
              </a:solidFill>
              <a:latin typeface="Calibri"/>
              <a:ea typeface="Calibri"/>
              <a:cs typeface="Calibri"/>
              <a:sym typeface="Calibri"/>
            </a:endParaRPr>
          </a:p>
        </p:txBody>
      </p:sp>
      <p:sp>
        <p:nvSpPr>
          <p:cNvPr id="158" name="Google Shape;158;p101"/>
          <p:cNvSpPr/>
          <p:nvPr/>
        </p:nvSpPr>
        <p:spPr>
          <a:xfrm>
            <a:off x="489443" y="681005"/>
            <a:ext cx="15376232" cy="1722179"/>
          </a:xfrm>
          <a:prstGeom prst="rect">
            <a:avLst/>
          </a:prstGeom>
          <a:noFill/>
          <a:ln w="12700" cap="flat" cmpd="sng">
            <a:solidFill>
              <a:srgbClr val="C55A1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67"/>
              <a:buFont typeface="Arial"/>
              <a:buNone/>
            </a:pPr>
            <a:endParaRPr sz="2467" b="0" i="0" u="none" strike="noStrike" cap="none">
              <a:solidFill>
                <a:schemeClr val="dk1"/>
              </a:solidFill>
              <a:latin typeface="Calibri"/>
              <a:ea typeface="Calibri"/>
              <a:cs typeface="Calibri"/>
              <a:sym typeface="Calibri"/>
            </a:endParaRPr>
          </a:p>
        </p:txBody>
      </p:sp>
      <p:sp>
        <p:nvSpPr>
          <p:cNvPr id="159" name="Google Shape;159;p101"/>
          <p:cNvSpPr txBox="1">
            <a:spLocks noGrp="1"/>
          </p:cNvSpPr>
          <p:nvPr>
            <p:ph type="body" idx="1"/>
          </p:nvPr>
        </p:nvSpPr>
        <p:spPr>
          <a:xfrm>
            <a:off x="2310168" y="836032"/>
            <a:ext cx="13391132" cy="1424965"/>
          </a:xfrm>
          <a:prstGeom prst="rect">
            <a:avLst/>
          </a:prstGeom>
          <a:noFill/>
          <a:ln>
            <a:noFill/>
          </a:ln>
        </p:spPr>
        <p:txBody>
          <a:bodyPr spcFirstLastPara="1" wrap="square" lIns="91425" tIns="45700" rIns="91425" bIns="45700" anchor="ctr" anchorCtr="0">
            <a:normAutofit/>
          </a:bodyPr>
          <a:lstStyle>
            <a:lvl1pPr marL="457200" marR="0" lvl="0" indent="-228600" algn="l">
              <a:lnSpc>
                <a:spcPct val="90000"/>
              </a:lnSpc>
              <a:spcBef>
                <a:spcPts val="1333"/>
              </a:spcBef>
              <a:spcAft>
                <a:spcPts val="0"/>
              </a:spcAft>
              <a:buClr>
                <a:schemeClr val="dk1"/>
              </a:buClr>
              <a:buSzPts val="2200"/>
              <a:buFont typeface="Arial"/>
              <a:buNone/>
              <a:defRPr sz="2200" b="0">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cxnSp>
        <p:nvCxnSpPr>
          <p:cNvPr id="160" name="Google Shape;160;p101"/>
          <p:cNvCxnSpPr/>
          <p:nvPr/>
        </p:nvCxnSpPr>
        <p:spPr>
          <a:xfrm>
            <a:off x="2188345" y="681005"/>
            <a:ext cx="0" cy="1722179"/>
          </a:xfrm>
          <a:prstGeom prst="straightConnector1">
            <a:avLst/>
          </a:prstGeom>
          <a:noFill/>
          <a:ln w="9525" cap="flat" cmpd="sng">
            <a:solidFill>
              <a:srgbClr val="C55A11"/>
            </a:solidFill>
            <a:prstDash val="solid"/>
            <a:miter lim="800000"/>
            <a:headEnd type="none" w="sm" len="sm"/>
            <a:tailEnd type="none" w="sm" len="sm"/>
          </a:ln>
        </p:spPr>
      </p:cxnSp>
      <p:pic>
        <p:nvPicPr>
          <p:cNvPr id="161" name="Google Shape;161;p101"/>
          <p:cNvPicPr preferRelativeResize="0"/>
          <p:nvPr/>
        </p:nvPicPr>
        <p:blipFill rotWithShape="1">
          <a:blip r:embed="rId2">
            <a:alphaModFix/>
          </a:blip>
          <a:srcRect/>
          <a:stretch/>
        </p:blipFill>
        <p:spPr>
          <a:xfrm>
            <a:off x="13872981" y="3839775"/>
            <a:ext cx="1969447" cy="1679647"/>
          </a:xfrm>
          <a:prstGeom prst="rect">
            <a:avLst/>
          </a:prstGeom>
          <a:noFill/>
          <a:ln>
            <a:noFill/>
          </a:ln>
        </p:spPr>
      </p:pic>
      <p:sp>
        <p:nvSpPr>
          <p:cNvPr id="162" name="Google Shape;162;p101"/>
          <p:cNvSpPr txBox="1"/>
          <p:nvPr/>
        </p:nvSpPr>
        <p:spPr>
          <a:xfrm>
            <a:off x="511579" y="1218935"/>
            <a:ext cx="1698904" cy="646331"/>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Open Sans"/>
                <a:ea typeface="Open Sans"/>
                <a:cs typeface="Open Sans"/>
                <a:sym typeface="Open Sans"/>
              </a:rPr>
              <a:t>KNOWLEDGE CHECK</a:t>
            </a:r>
            <a:endParaRPr sz="1400" b="0" i="0" u="none" strike="noStrike" cap="none">
              <a:solidFill>
                <a:srgbClr val="000000"/>
              </a:solidFill>
              <a:latin typeface="Arial"/>
              <a:ea typeface="Arial"/>
              <a:cs typeface="Arial"/>
              <a:sym typeface="Arial"/>
            </a:endParaRPr>
          </a:p>
        </p:txBody>
      </p:sp>
      <p:sp>
        <p:nvSpPr>
          <p:cNvPr id="163" name="Google Shape;163;p101"/>
          <p:cNvSpPr txBox="1"/>
          <p:nvPr/>
        </p:nvSpPr>
        <p:spPr>
          <a:xfrm>
            <a:off x="1664103" y="2865945"/>
            <a:ext cx="666212"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Open Sans"/>
                <a:ea typeface="Open Sans"/>
                <a:cs typeface="Open Sans"/>
                <a:sym typeface="Open Sans"/>
              </a:rPr>
              <a:t>a.</a:t>
            </a:r>
            <a:endParaRPr sz="1400" b="0" i="0" u="none" strike="noStrike" cap="none">
              <a:solidFill>
                <a:srgbClr val="000000"/>
              </a:solidFill>
              <a:latin typeface="Arial"/>
              <a:ea typeface="Arial"/>
              <a:cs typeface="Arial"/>
              <a:sym typeface="Arial"/>
            </a:endParaRPr>
          </a:p>
        </p:txBody>
      </p:sp>
      <p:sp>
        <p:nvSpPr>
          <p:cNvPr id="164" name="Google Shape;164;p101"/>
          <p:cNvSpPr txBox="1"/>
          <p:nvPr/>
        </p:nvSpPr>
        <p:spPr>
          <a:xfrm>
            <a:off x="1664101" y="3687044"/>
            <a:ext cx="623379"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Open Sans"/>
                <a:ea typeface="Open Sans"/>
                <a:cs typeface="Open Sans"/>
                <a:sym typeface="Open Sans"/>
              </a:rPr>
              <a:t>b.</a:t>
            </a:r>
            <a:endParaRPr sz="1400" b="0" i="0" u="none" strike="noStrike" cap="none">
              <a:solidFill>
                <a:srgbClr val="000000"/>
              </a:solidFill>
              <a:latin typeface="Arial"/>
              <a:ea typeface="Arial"/>
              <a:cs typeface="Arial"/>
              <a:sym typeface="Arial"/>
            </a:endParaRPr>
          </a:p>
        </p:txBody>
      </p:sp>
      <p:sp>
        <p:nvSpPr>
          <p:cNvPr id="165" name="Google Shape;165;p101"/>
          <p:cNvSpPr txBox="1"/>
          <p:nvPr/>
        </p:nvSpPr>
        <p:spPr>
          <a:xfrm>
            <a:off x="1664101" y="4508140"/>
            <a:ext cx="623379"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Open Sans"/>
                <a:ea typeface="Open Sans"/>
                <a:cs typeface="Open Sans"/>
                <a:sym typeface="Open Sans"/>
              </a:rPr>
              <a:t>c.</a:t>
            </a:r>
            <a:endParaRPr sz="1400" b="0" i="0" u="none" strike="noStrike" cap="none">
              <a:solidFill>
                <a:srgbClr val="000000"/>
              </a:solidFill>
              <a:latin typeface="Arial"/>
              <a:ea typeface="Arial"/>
              <a:cs typeface="Arial"/>
              <a:sym typeface="Arial"/>
            </a:endParaRPr>
          </a:p>
        </p:txBody>
      </p:sp>
      <p:sp>
        <p:nvSpPr>
          <p:cNvPr id="166" name="Google Shape;166;p101"/>
          <p:cNvSpPr txBox="1"/>
          <p:nvPr/>
        </p:nvSpPr>
        <p:spPr>
          <a:xfrm>
            <a:off x="1664103" y="5329237"/>
            <a:ext cx="666212"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Open Sans"/>
                <a:ea typeface="Open Sans"/>
                <a:cs typeface="Open Sans"/>
                <a:sym typeface="Open Sans"/>
              </a:rPr>
              <a:t>d.</a:t>
            </a:r>
            <a:endParaRPr sz="1400" b="0" i="0" u="none" strike="noStrike" cap="none">
              <a:solidFill>
                <a:srgbClr val="000000"/>
              </a:solidFill>
              <a:latin typeface="Arial"/>
              <a:ea typeface="Arial"/>
              <a:cs typeface="Arial"/>
              <a:sym typeface="Arial"/>
            </a:endParaRPr>
          </a:p>
        </p:txBody>
      </p:sp>
      <p:sp>
        <p:nvSpPr>
          <p:cNvPr id="167" name="Google Shape;167;p101"/>
          <p:cNvSpPr txBox="1">
            <a:spLocks noGrp="1"/>
          </p:cNvSpPr>
          <p:nvPr>
            <p:ph type="body" idx="2"/>
          </p:nvPr>
        </p:nvSpPr>
        <p:spPr>
          <a:xfrm>
            <a:off x="2329744" y="2821718"/>
            <a:ext cx="11250640" cy="70171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333"/>
              </a:spcBef>
              <a:spcAft>
                <a:spcPts val="0"/>
              </a:spcAft>
              <a:buClr>
                <a:schemeClr val="dk1"/>
              </a:buClr>
              <a:buSzPts val="2200"/>
              <a:buNone/>
              <a:defRPr sz="2200">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168" name="Google Shape;168;p101"/>
          <p:cNvSpPr txBox="1">
            <a:spLocks noGrp="1"/>
          </p:cNvSpPr>
          <p:nvPr>
            <p:ph type="body" idx="3"/>
          </p:nvPr>
        </p:nvSpPr>
        <p:spPr>
          <a:xfrm>
            <a:off x="2329744" y="3647437"/>
            <a:ext cx="11250640" cy="70171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333"/>
              </a:spcBef>
              <a:spcAft>
                <a:spcPts val="0"/>
              </a:spcAft>
              <a:buClr>
                <a:schemeClr val="dk1"/>
              </a:buClr>
              <a:buSzPts val="2200"/>
              <a:buNone/>
              <a:defRPr sz="2200">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169" name="Google Shape;169;p101"/>
          <p:cNvSpPr txBox="1">
            <a:spLocks noGrp="1"/>
          </p:cNvSpPr>
          <p:nvPr>
            <p:ph type="body" idx="4"/>
          </p:nvPr>
        </p:nvSpPr>
        <p:spPr>
          <a:xfrm>
            <a:off x="2329744" y="4454299"/>
            <a:ext cx="11250640" cy="70171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333"/>
              </a:spcBef>
              <a:spcAft>
                <a:spcPts val="0"/>
              </a:spcAft>
              <a:buClr>
                <a:schemeClr val="dk1"/>
              </a:buClr>
              <a:buSzPts val="2200"/>
              <a:buNone/>
              <a:defRPr sz="2200">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170" name="Google Shape;170;p101"/>
          <p:cNvSpPr txBox="1">
            <a:spLocks noGrp="1"/>
          </p:cNvSpPr>
          <p:nvPr>
            <p:ph type="body" idx="5"/>
          </p:nvPr>
        </p:nvSpPr>
        <p:spPr>
          <a:xfrm>
            <a:off x="2329744" y="5279218"/>
            <a:ext cx="11250640" cy="70171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333"/>
              </a:spcBef>
              <a:spcAft>
                <a:spcPts val="0"/>
              </a:spcAft>
              <a:buClr>
                <a:schemeClr val="dk1"/>
              </a:buClr>
              <a:buSzPts val="2200"/>
              <a:buNone/>
              <a:defRPr sz="2200">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grpSp>
        <p:nvGrpSpPr>
          <p:cNvPr id="171" name="Google Shape;171;p101"/>
          <p:cNvGrpSpPr/>
          <p:nvPr/>
        </p:nvGrpSpPr>
        <p:grpSpPr>
          <a:xfrm>
            <a:off x="-6323" y="-31263"/>
            <a:ext cx="16256000" cy="130964"/>
            <a:chOff x="0" y="474414"/>
            <a:chExt cx="7908925" cy="61412"/>
          </a:xfrm>
        </p:grpSpPr>
        <p:sp>
          <p:nvSpPr>
            <p:cNvPr id="172" name="Google Shape;172;p101"/>
            <p:cNvSpPr/>
            <p:nvPr/>
          </p:nvSpPr>
          <p:spPr>
            <a:xfrm>
              <a:off x="0" y="474414"/>
              <a:ext cx="711994" cy="61412"/>
            </a:xfrm>
            <a:prstGeom prst="rect">
              <a:avLst/>
            </a:prstGeom>
            <a:solidFill>
              <a:srgbClr val="FAC36F"/>
            </a:solidFill>
            <a:ln>
              <a:noFill/>
            </a:ln>
          </p:spPr>
          <p:txBody>
            <a:bodyPr spcFirstLastPara="1" wrap="square" lIns="57150" tIns="28575" rIns="57150" bIns="28575" anchor="ctr" anchorCtr="0">
              <a:noAutofit/>
            </a:bodyPr>
            <a:lstStyle/>
            <a:p>
              <a:pPr marL="0" marR="0" lvl="0" indent="0" algn="ctr" rtl="0">
                <a:lnSpc>
                  <a:spcPct val="100000"/>
                </a:lnSpc>
                <a:spcBef>
                  <a:spcPts val="0"/>
                </a:spcBef>
                <a:spcAft>
                  <a:spcPts val="0"/>
                </a:spcAft>
                <a:buClr>
                  <a:srgbClr val="000000"/>
                </a:buClr>
                <a:buSzPts val="1480"/>
                <a:buFont typeface="Arial"/>
                <a:buNone/>
              </a:pPr>
              <a:endParaRPr sz="1480" b="0" i="0" u="none" strike="noStrike" cap="none">
                <a:solidFill>
                  <a:schemeClr val="lt1"/>
                </a:solidFill>
                <a:latin typeface="Calibri"/>
                <a:ea typeface="Calibri"/>
                <a:cs typeface="Calibri"/>
                <a:sym typeface="Calibri"/>
              </a:endParaRPr>
            </a:p>
          </p:txBody>
        </p:sp>
        <p:sp>
          <p:nvSpPr>
            <p:cNvPr id="173" name="Google Shape;173;p101"/>
            <p:cNvSpPr/>
            <p:nvPr/>
          </p:nvSpPr>
          <p:spPr>
            <a:xfrm>
              <a:off x="711993" y="474414"/>
              <a:ext cx="3455195" cy="61412"/>
            </a:xfrm>
            <a:prstGeom prst="rect">
              <a:avLst/>
            </a:prstGeom>
            <a:solidFill>
              <a:srgbClr val="F69E66"/>
            </a:solidFill>
            <a:ln>
              <a:noFill/>
            </a:ln>
          </p:spPr>
          <p:txBody>
            <a:bodyPr spcFirstLastPara="1" wrap="square" lIns="57150" tIns="28575" rIns="57150" bIns="28575" anchor="ctr" anchorCtr="0">
              <a:noAutofit/>
            </a:bodyPr>
            <a:lstStyle/>
            <a:p>
              <a:pPr marL="0" marR="0" lvl="0" indent="0" algn="ctr" rtl="0">
                <a:lnSpc>
                  <a:spcPct val="100000"/>
                </a:lnSpc>
                <a:spcBef>
                  <a:spcPts val="0"/>
                </a:spcBef>
                <a:spcAft>
                  <a:spcPts val="0"/>
                </a:spcAft>
                <a:buClr>
                  <a:srgbClr val="000000"/>
                </a:buClr>
                <a:buSzPts val="1480"/>
                <a:buFont typeface="Arial"/>
                <a:buNone/>
              </a:pPr>
              <a:endParaRPr sz="1480" b="0" i="0" u="none" strike="noStrike" cap="none">
                <a:solidFill>
                  <a:schemeClr val="lt1"/>
                </a:solidFill>
                <a:latin typeface="Calibri"/>
                <a:ea typeface="Calibri"/>
                <a:cs typeface="Calibri"/>
                <a:sym typeface="Calibri"/>
              </a:endParaRPr>
            </a:p>
          </p:txBody>
        </p:sp>
        <p:sp>
          <p:nvSpPr>
            <p:cNvPr id="174" name="Google Shape;174;p101"/>
            <p:cNvSpPr/>
            <p:nvPr/>
          </p:nvSpPr>
          <p:spPr>
            <a:xfrm>
              <a:off x="4167188" y="474414"/>
              <a:ext cx="683418" cy="61412"/>
            </a:xfrm>
            <a:prstGeom prst="rect">
              <a:avLst/>
            </a:prstGeom>
            <a:solidFill>
              <a:srgbClr val="F38573"/>
            </a:solidFill>
            <a:ln>
              <a:noFill/>
            </a:ln>
          </p:spPr>
          <p:txBody>
            <a:bodyPr spcFirstLastPara="1" wrap="square" lIns="57150" tIns="28575" rIns="57150" bIns="28575" anchor="ctr" anchorCtr="0">
              <a:noAutofit/>
            </a:bodyPr>
            <a:lstStyle/>
            <a:p>
              <a:pPr marL="0" marR="0" lvl="0" indent="0" algn="ctr" rtl="0">
                <a:lnSpc>
                  <a:spcPct val="100000"/>
                </a:lnSpc>
                <a:spcBef>
                  <a:spcPts val="0"/>
                </a:spcBef>
                <a:spcAft>
                  <a:spcPts val="0"/>
                </a:spcAft>
                <a:buClr>
                  <a:srgbClr val="000000"/>
                </a:buClr>
                <a:buSzPts val="1480"/>
                <a:buFont typeface="Arial"/>
                <a:buNone/>
              </a:pPr>
              <a:endParaRPr sz="1480" b="0" i="0" u="none" strike="noStrike" cap="none">
                <a:solidFill>
                  <a:schemeClr val="lt1"/>
                </a:solidFill>
                <a:latin typeface="Calibri"/>
                <a:ea typeface="Calibri"/>
                <a:cs typeface="Calibri"/>
                <a:sym typeface="Calibri"/>
              </a:endParaRPr>
            </a:p>
          </p:txBody>
        </p:sp>
        <p:sp>
          <p:nvSpPr>
            <p:cNvPr id="175" name="Google Shape;175;p101"/>
            <p:cNvSpPr/>
            <p:nvPr/>
          </p:nvSpPr>
          <p:spPr>
            <a:xfrm>
              <a:off x="4850606" y="474414"/>
              <a:ext cx="228600" cy="61412"/>
            </a:xfrm>
            <a:prstGeom prst="rect">
              <a:avLst/>
            </a:prstGeom>
            <a:solidFill>
              <a:srgbClr val="FAC36F"/>
            </a:solidFill>
            <a:ln>
              <a:noFill/>
            </a:ln>
          </p:spPr>
          <p:txBody>
            <a:bodyPr spcFirstLastPara="1" wrap="square" lIns="57150" tIns="28575" rIns="57150" bIns="28575" anchor="ctr" anchorCtr="0">
              <a:noAutofit/>
            </a:bodyPr>
            <a:lstStyle/>
            <a:p>
              <a:pPr marL="0" marR="0" lvl="0" indent="0" algn="ctr" rtl="0">
                <a:lnSpc>
                  <a:spcPct val="100000"/>
                </a:lnSpc>
                <a:spcBef>
                  <a:spcPts val="0"/>
                </a:spcBef>
                <a:spcAft>
                  <a:spcPts val="0"/>
                </a:spcAft>
                <a:buClr>
                  <a:srgbClr val="000000"/>
                </a:buClr>
                <a:buSzPts val="1480"/>
                <a:buFont typeface="Arial"/>
                <a:buNone/>
              </a:pPr>
              <a:endParaRPr sz="1480" b="0" i="0" u="none" strike="noStrike" cap="none">
                <a:solidFill>
                  <a:schemeClr val="lt1"/>
                </a:solidFill>
                <a:latin typeface="Calibri"/>
                <a:ea typeface="Calibri"/>
                <a:cs typeface="Calibri"/>
                <a:sym typeface="Calibri"/>
              </a:endParaRPr>
            </a:p>
          </p:txBody>
        </p:sp>
        <p:sp>
          <p:nvSpPr>
            <p:cNvPr id="176" name="Google Shape;176;p101"/>
            <p:cNvSpPr/>
            <p:nvPr/>
          </p:nvSpPr>
          <p:spPr>
            <a:xfrm>
              <a:off x="5079206" y="474414"/>
              <a:ext cx="80963" cy="61412"/>
            </a:xfrm>
            <a:prstGeom prst="rect">
              <a:avLst/>
            </a:prstGeom>
            <a:solidFill>
              <a:schemeClr val="lt1"/>
            </a:solidFill>
            <a:ln>
              <a:noFill/>
            </a:ln>
          </p:spPr>
          <p:txBody>
            <a:bodyPr spcFirstLastPara="1" wrap="square" lIns="57150" tIns="28575" rIns="57150" bIns="28575" anchor="ctr" anchorCtr="0">
              <a:noAutofit/>
            </a:bodyPr>
            <a:lstStyle/>
            <a:p>
              <a:pPr marL="0" marR="0" lvl="0" indent="0" algn="ctr" rtl="0">
                <a:lnSpc>
                  <a:spcPct val="100000"/>
                </a:lnSpc>
                <a:spcBef>
                  <a:spcPts val="0"/>
                </a:spcBef>
                <a:spcAft>
                  <a:spcPts val="0"/>
                </a:spcAft>
                <a:buClr>
                  <a:srgbClr val="000000"/>
                </a:buClr>
                <a:buSzPts val="1480"/>
                <a:buFont typeface="Arial"/>
                <a:buNone/>
              </a:pPr>
              <a:endParaRPr sz="1480" b="0" i="0" u="none" strike="noStrike" cap="none">
                <a:solidFill>
                  <a:schemeClr val="lt1"/>
                </a:solidFill>
                <a:latin typeface="Calibri"/>
                <a:ea typeface="Calibri"/>
                <a:cs typeface="Calibri"/>
                <a:sym typeface="Calibri"/>
              </a:endParaRPr>
            </a:p>
          </p:txBody>
        </p:sp>
        <p:sp>
          <p:nvSpPr>
            <p:cNvPr id="177" name="Google Shape;177;p101"/>
            <p:cNvSpPr/>
            <p:nvPr/>
          </p:nvSpPr>
          <p:spPr>
            <a:xfrm>
              <a:off x="5160169" y="474414"/>
              <a:ext cx="812006" cy="61412"/>
            </a:xfrm>
            <a:prstGeom prst="rect">
              <a:avLst/>
            </a:prstGeom>
            <a:solidFill>
              <a:srgbClr val="9CDAEB"/>
            </a:solidFill>
            <a:ln>
              <a:noFill/>
            </a:ln>
          </p:spPr>
          <p:txBody>
            <a:bodyPr spcFirstLastPara="1" wrap="square" lIns="57150" tIns="28575" rIns="57150" bIns="28575" anchor="ctr" anchorCtr="0">
              <a:noAutofit/>
            </a:bodyPr>
            <a:lstStyle/>
            <a:p>
              <a:pPr marL="0" marR="0" lvl="0" indent="0" algn="ctr" rtl="0">
                <a:lnSpc>
                  <a:spcPct val="100000"/>
                </a:lnSpc>
                <a:spcBef>
                  <a:spcPts val="0"/>
                </a:spcBef>
                <a:spcAft>
                  <a:spcPts val="0"/>
                </a:spcAft>
                <a:buClr>
                  <a:srgbClr val="000000"/>
                </a:buClr>
                <a:buSzPts val="1480"/>
                <a:buFont typeface="Arial"/>
                <a:buNone/>
              </a:pPr>
              <a:endParaRPr sz="1480" b="0" i="0" u="none" strike="noStrike" cap="none">
                <a:solidFill>
                  <a:schemeClr val="lt1"/>
                </a:solidFill>
                <a:latin typeface="Calibri"/>
                <a:ea typeface="Calibri"/>
                <a:cs typeface="Calibri"/>
                <a:sym typeface="Calibri"/>
              </a:endParaRPr>
            </a:p>
          </p:txBody>
        </p:sp>
        <p:sp>
          <p:nvSpPr>
            <p:cNvPr id="178" name="Google Shape;178;p101"/>
            <p:cNvSpPr/>
            <p:nvPr/>
          </p:nvSpPr>
          <p:spPr>
            <a:xfrm>
              <a:off x="5972175" y="474414"/>
              <a:ext cx="1936750" cy="61412"/>
            </a:xfrm>
            <a:prstGeom prst="rect">
              <a:avLst/>
            </a:prstGeom>
            <a:solidFill>
              <a:srgbClr val="3F97C0"/>
            </a:solidFill>
            <a:ln>
              <a:noFill/>
            </a:ln>
          </p:spPr>
          <p:txBody>
            <a:bodyPr spcFirstLastPara="1" wrap="square" lIns="57150" tIns="28575" rIns="57150" bIns="28575" anchor="ctr" anchorCtr="0">
              <a:noAutofit/>
            </a:bodyPr>
            <a:lstStyle/>
            <a:p>
              <a:pPr marL="0" marR="0" lvl="0" indent="0" algn="ctr" rtl="0">
                <a:lnSpc>
                  <a:spcPct val="100000"/>
                </a:lnSpc>
                <a:spcBef>
                  <a:spcPts val="0"/>
                </a:spcBef>
                <a:spcAft>
                  <a:spcPts val="0"/>
                </a:spcAft>
                <a:buClr>
                  <a:srgbClr val="000000"/>
                </a:buClr>
                <a:buSzPts val="1480"/>
                <a:buFont typeface="Arial"/>
                <a:buNone/>
              </a:pPr>
              <a:endParaRPr sz="1480" b="0" i="0" u="none" strike="noStrike" cap="none">
                <a:solidFill>
                  <a:schemeClr val="lt1"/>
                </a:solidFill>
                <a:latin typeface="Calibri"/>
                <a:ea typeface="Calibri"/>
                <a:cs typeface="Calibri"/>
                <a:sym typeface="Calibri"/>
              </a:endParaRPr>
            </a:p>
          </p:txBody>
        </p:sp>
      </p:grpSp>
      <p:sp>
        <p:nvSpPr>
          <p:cNvPr id="179" name="Google Shape;179;p101"/>
          <p:cNvSpPr/>
          <p:nvPr/>
        </p:nvSpPr>
        <p:spPr>
          <a:xfrm>
            <a:off x="0" y="6789112"/>
            <a:ext cx="16313155" cy="2354888"/>
          </a:xfrm>
          <a:prstGeom prst="rect">
            <a:avLst/>
          </a:prstGeom>
          <a:gradFill>
            <a:gsLst>
              <a:gs pos="0">
                <a:srgbClr val="EEEEEE"/>
              </a:gs>
              <a:gs pos="100000">
                <a:srgbClr val="D9D9D9"/>
              </a:gs>
            </a:gsLst>
            <a:lin ang="5400000" scaled="0"/>
          </a:gradFill>
          <a:ln w="12700"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chemeClr val="lt1"/>
              </a:solidFill>
              <a:latin typeface="Calibri"/>
              <a:ea typeface="Calibri"/>
              <a:cs typeface="Calibri"/>
              <a:sym typeface="Calibri"/>
            </a:endParaRPr>
          </a:p>
        </p:txBody>
      </p:sp>
      <p:sp>
        <p:nvSpPr>
          <p:cNvPr id="180" name="Google Shape;180;p101"/>
          <p:cNvSpPr txBox="1"/>
          <p:nvPr/>
        </p:nvSpPr>
        <p:spPr>
          <a:xfrm>
            <a:off x="489441" y="6843544"/>
            <a:ext cx="4078009" cy="43088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chemeClr val="dk1"/>
                </a:solidFill>
                <a:latin typeface="Open Sans"/>
                <a:ea typeface="Open Sans"/>
                <a:cs typeface="Open Sans"/>
                <a:sym typeface="Open Sans"/>
              </a:rPr>
              <a:t>The correct answers are</a:t>
            </a:r>
            <a:endParaRPr sz="1400" b="0" i="0" u="none" strike="noStrike" cap="none">
              <a:solidFill>
                <a:srgbClr val="000000"/>
              </a:solidFill>
              <a:latin typeface="Arial"/>
              <a:ea typeface="Arial"/>
              <a:cs typeface="Arial"/>
              <a:sym typeface="Arial"/>
            </a:endParaRPr>
          </a:p>
        </p:txBody>
      </p:sp>
      <p:cxnSp>
        <p:nvCxnSpPr>
          <p:cNvPr id="181" name="Google Shape;181;p101"/>
          <p:cNvCxnSpPr/>
          <p:nvPr/>
        </p:nvCxnSpPr>
        <p:spPr>
          <a:xfrm>
            <a:off x="396856" y="7371304"/>
            <a:ext cx="14514240" cy="0"/>
          </a:xfrm>
          <a:prstGeom prst="straightConnector1">
            <a:avLst/>
          </a:prstGeom>
          <a:noFill/>
          <a:ln w="12700" cap="flat" cmpd="sng">
            <a:solidFill>
              <a:schemeClr val="lt1"/>
            </a:solidFill>
            <a:prstDash val="solid"/>
            <a:miter lim="800000"/>
            <a:headEnd type="none" w="sm" len="sm"/>
            <a:tailEnd type="none" w="sm" len="sm"/>
          </a:ln>
        </p:spPr>
      </p:cxnSp>
      <p:cxnSp>
        <p:nvCxnSpPr>
          <p:cNvPr id="182" name="Google Shape;182;p101"/>
          <p:cNvCxnSpPr/>
          <p:nvPr/>
        </p:nvCxnSpPr>
        <p:spPr>
          <a:xfrm>
            <a:off x="402163" y="7435667"/>
            <a:ext cx="15462286" cy="0"/>
          </a:xfrm>
          <a:prstGeom prst="straightConnector1">
            <a:avLst/>
          </a:prstGeom>
          <a:noFill/>
          <a:ln w="28575" cap="flat" cmpd="sng">
            <a:solidFill>
              <a:srgbClr val="CDCDCD"/>
            </a:solidFill>
            <a:prstDash val="solid"/>
            <a:miter lim="800000"/>
            <a:headEnd type="none" w="sm" len="sm"/>
            <a:tailEnd type="none" w="sm" len="sm"/>
          </a:ln>
        </p:spPr>
      </p:cxnSp>
      <p:sp>
        <p:nvSpPr>
          <p:cNvPr id="183" name="Google Shape;183;p101"/>
          <p:cNvSpPr txBox="1">
            <a:spLocks noGrp="1"/>
          </p:cNvSpPr>
          <p:nvPr>
            <p:ph type="body" idx="6"/>
          </p:nvPr>
        </p:nvSpPr>
        <p:spPr>
          <a:xfrm>
            <a:off x="3894162" y="6760723"/>
            <a:ext cx="8790897" cy="619532"/>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333"/>
              </a:spcBef>
              <a:spcAft>
                <a:spcPts val="0"/>
              </a:spcAft>
              <a:buClr>
                <a:srgbClr val="3C9F37"/>
              </a:buClr>
              <a:buSzPts val="2200"/>
              <a:buNone/>
              <a:defRPr sz="2200" b="1">
                <a:solidFill>
                  <a:srgbClr val="3C9F37"/>
                </a:solidFill>
                <a:latin typeface="Open Sans"/>
                <a:ea typeface="Open Sans"/>
                <a:cs typeface="Open Sans"/>
                <a:sym typeface="Open Sans"/>
              </a:defRPr>
            </a:lvl1pPr>
            <a:lvl2pPr marL="914400" lvl="1" indent="-431800" algn="l">
              <a:lnSpc>
                <a:spcPct val="90000"/>
              </a:lnSpc>
              <a:spcBef>
                <a:spcPts val="667"/>
              </a:spcBef>
              <a:spcAft>
                <a:spcPts val="0"/>
              </a:spcAft>
              <a:buClr>
                <a:schemeClr val="dk1"/>
              </a:buClr>
              <a:buSzPts val="3200"/>
              <a:buChar char="•"/>
              <a:defRPr/>
            </a:lvl2pPr>
            <a:lvl3pPr marL="1371600" lvl="2" indent="-397954" algn="l">
              <a:lnSpc>
                <a:spcPct val="90000"/>
              </a:lnSpc>
              <a:spcBef>
                <a:spcPts val="667"/>
              </a:spcBef>
              <a:spcAft>
                <a:spcPts val="0"/>
              </a:spcAft>
              <a:buClr>
                <a:schemeClr val="dk1"/>
              </a:buClr>
              <a:buSzPts val="2667"/>
              <a:buChar char="•"/>
              <a:defRPr/>
            </a:lvl3pPr>
            <a:lvl4pPr marL="1828800" lvl="3" indent="-381000" algn="l">
              <a:lnSpc>
                <a:spcPct val="90000"/>
              </a:lnSpc>
              <a:spcBef>
                <a:spcPts val="667"/>
              </a:spcBef>
              <a:spcAft>
                <a:spcPts val="0"/>
              </a:spcAft>
              <a:buClr>
                <a:schemeClr val="dk1"/>
              </a:buClr>
              <a:buSzPts val="2400"/>
              <a:buChar char="•"/>
              <a:defRPr/>
            </a:lvl4pPr>
            <a:lvl5pPr marL="2286000" lvl="4" indent="-381000" algn="l">
              <a:lnSpc>
                <a:spcPct val="90000"/>
              </a:lnSpc>
              <a:spcBef>
                <a:spcPts val="667"/>
              </a:spcBef>
              <a:spcAft>
                <a:spcPts val="0"/>
              </a:spcAft>
              <a:buClr>
                <a:schemeClr val="dk1"/>
              </a:buClr>
              <a:buSzPts val="24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184" name="Google Shape;184;p101"/>
          <p:cNvSpPr txBox="1">
            <a:spLocks noGrp="1"/>
          </p:cNvSpPr>
          <p:nvPr>
            <p:ph type="body" idx="7"/>
          </p:nvPr>
        </p:nvSpPr>
        <p:spPr>
          <a:xfrm>
            <a:off x="489443" y="7435667"/>
            <a:ext cx="15375004" cy="1333852"/>
          </a:xfrm>
          <a:prstGeom prst="rect">
            <a:avLst/>
          </a:prstGeom>
          <a:noFill/>
          <a:ln>
            <a:noFill/>
          </a:ln>
        </p:spPr>
        <p:txBody>
          <a:bodyPr spcFirstLastPara="1" wrap="square" lIns="91425" tIns="45700" rIns="91425" bIns="45700" anchor="t" anchorCtr="0">
            <a:normAutofit/>
          </a:bodyPr>
          <a:lstStyle>
            <a:lvl1pPr marL="457200" marR="0" lvl="0" indent="-228600" algn="l">
              <a:lnSpc>
                <a:spcPct val="90000"/>
              </a:lnSpc>
              <a:spcBef>
                <a:spcPts val="1333"/>
              </a:spcBef>
              <a:spcAft>
                <a:spcPts val="0"/>
              </a:spcAft>
              <a:buClr>
                <a:srgbClr val="404040"/>
              </a:buClr>
              <a:buSzPts val="2200"/>
              <a:buFont typeface="Arial"/>
              <a:buNone/>
              <a:defRPr sz="2200" b="1">
                <a:solidFill>
                  <a:srgbClr val="404040"/>
                </a:solidFill>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grpSp>
        <p:nvGrpSpPr>
          <p:cNvPr id="185" name="Google Shape;185;p101"/>
          <p:cNvGrpSpPr/>
          <p:nvPr/>
        </p:nvGrpSpPr>
        <p:grpSpPr>
          <a:xfrm>
            <a:off x="391398" y="8733453"/>
            <a:ext cx="15571096" cy="410547"/>
            <a:chOff x="391398" y="8733452"/>
            <a:chExt cx="15571094" cy="410547"/>
          </a:xfrm>
        </p:grpSpPr>
        <p:pic>
          <p:nvPicPr>
            <p:cNvPr id="186" name="Google Shape;186;p101"/>
            <p:cNvPicPr preferRelativeResize="0"/>
            <p:nvPr/>
          </p:nvPicPr>
          <p:blipFill rotWithShape="1">
            <a:blip r:embed="rId3">
              <a:alphaModFix/>
            </a:blip>
            <a:srcRect l="91737" t="95510"/>
            <a:stretch/>
          </p:blipFill>
          <p:spPr>
            <a:xfrm>
              <a:off x="14667722" y="8733452"/>
              <a:ext cx="1294770" cy="410547"/>
            </a:xfrm>
            <a:prstGeom prst="rect">
              <a:avLst/>
            </a:prstGeom>
            <a:noFill/>
            <a:ln>
              <a:noFill/>
            </a:ln>
          </p:spPr>
        </p:pic>
        <p:sp>
          <p:nvSpPr>
            <p:cNvPr id="187" name="Google Shape;187;p101"/>
            <p:cNvSpPr txBox="1"/>
            <p:nvPr/>
          </p:nvSpPr>
          <p:spPr>
            <a:xfrm>
              <a:off x="391398" y="8735073"/>
              <a:ext cx="3251916"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A5A5A5"/>
                  </a:solidFill>
                  <a:latin typeface="Open Sans"/>
                  <a:ea typeface="Open Sans"/>
                  <a:cs typeface="Open Sans"/>
                  <a:sym typeface="Open Sans"/>
                </a:rPr>
                <a:t>©Simplilearn. All rights reserved</a:t>
              </a: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4_Quiiz_single_option">
  <p:cSld name="4_Quiiz_single_option">
    <p:spTree>
      <p:nvGrpSpPr>
        <p:cNvPr id="1" name="Shape 188"/>
        <p:cNvGrpSpPr/>
        <p:nvPr/>
      </p:nvGrpSpPr>
      <p:grpSpPr>
        <a:xfrm>
          <a:off x="0" y="0"/>
          <a:ext cx="0" cy="0"/>
          <a:chOff x="0" y="0"/>
          <a:chExt cx="0" cy="0"/>
        </a:xfrm>
      </p:grpSpPr>
      <p:sp>
        <p:nvSpPr>
          <p:cNvPr id="189" name="Google Shape;189;p102"/>
          <p:cNvSpPr/>
          <p:nvPr/>
        </p:nvSpPr>
        <p:spPr>
          <a:xfrm>
            <a:off x="489443" y="681005"/>
            <a:ext cx="1698903" cy="1722179"/>
          </a:xfrm>
          <a:prstGeom prst="rect">
            <a:avLst/>
          </a:prstGeom>
          <a:solidFill>
            <a:srgbClr val="9CDAEB"/>
          </a:solidFill>
          <a:ln>
            <a:noFill/>
          </a:ln>
        </p:spPr>
        <p:txBody>
          <a:bodyPr spcFirstLastPara="1" wrap="square" lIns="117500" tIns="58750" rIns="117500" bIns="58750" anchor="ctr" anchorCtr="0">
            <a:noAutofit/>
          </a:bodyPr>
          <a:lstStyle/>
          <a:p>
            <a:pPr marL="0" marR="0" lvl="0" indent="0" algn="ctr" rtl="0">
              <a:lnSpc>
                <a:spcPct val="100000"/>
              </a:lnSpc>
              <a:spcBef>
                <a:spcPts val="0"/>
              </a:spcBef>
              <a:spcAft>
                <a:spcPts val="0"/>
              </a:spcAft>
              <a:buClr>
                <a:srgbClr val="000000"/>
              </a:buClr>
              <a:buSzPts val="1480"/>
              <a:buFont typeface="Arial"/>
              <a:buNone/>
            </a:pPr>
            <a:endParaRPr sz="1480" b="0" i="0" u="none" strike="noStrike" cap="none">
              <a:solidFill>
                <a:schemeClr val="lt1"/>
              </a:solidFill>
              <a:latin typeface="Calibri"/>
              <a:ea typeface="Calibri"/>
              <a:cs typeface="Calibri"/>
              <a:sym typeface="Calibri"/>
            </a:endParaRPr>
          </a:p>
        </p:txBody>
      </p:sp>
      <p:sp>
        <p:nvSpPr>
          <p:cNvPr id="190" name="Google Shape;190;p102"/>
          <p:cNvSpPr/>
          <p:nvPr/>
        </p:nvSpPr>
        <p:spPr>
          <a:xfrm>
            <a:off x="489443" y="681005"/>
            <a:ext cx="15376232" cy="1722179"/>
          </a:xfrm>
          <a:prstGeom prst="rect">
            <a:avLst/>
          </a:prstGeom>
          <a:noFill/>
          <a:ln w="12700" cap="flat" cmpd="sng">
            <a:solidFill>
              <a:srgbClr val="C55A1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67"/>
              <a:buFont typeface="Arial"/>
              <a:buNone/>
            </a:pPr>
            <a:endParaRPr sz="2467" b="0" i="0" u="none" strike="noStrike" cap="none">
              <a:solidFill>
                <a:schemeClr val="dk1"/>
              </a:solidFill>
              <a:latin typeface="Calibri"/>
              <a:ea typeface="Calibri"/>
              <a:cs typeface="Calibri"/>
              <a:sym typeface="Calibri"/>
            </a:endParaRPr>
          </a:p>
        </p:txBody>
      </p:sp>
      <p:sp>
        <p:nvSpPr>
          <p:cNvPr id="191" name="Google Shape;191;p102"/>
          <p:cNvSpPr txBox="1">
            <a:spLocks noGrp="1"/>
          </p:cNvSpPr>
          <p:nvPr>
            <p:ph type="body" idx="1"/>
          </p:nvPr>
        </p:nvSpPr>
        <p:spPr>
          <a:xfrm>
            <a:off x="2310168" y="836032"/>
            <a:ext cx="13391132" cy="1424965"/>
          </a:xfrm>
          <a:prstGeom prst="rect">
            <a:avLst/>
          </a:prstGeom>
          <a:noFill/>
          <a:ln>
            <a:noFill/>
          </a:ln>
        </p:spPr>
        <p:txBody>
          <a:bodyPr spcFirstLastPara="1" wrap="square" lIns="91425" tIns="45700" rIns="91425" bIns="45700" anchor="ctr" anchorCtr="0">
            <a:normAutofit/>
          </a:bodyPr>
          <a:lstStyle>
            <a:lvl1pPr marL="457200" marR="0" lvl="0" indent="-228600" algn="l">
              <a:lnSpc>
                <a:spcPct val="90000"/>
              </a:lnSpc>
              <a:spcBef>
                <a:spcPts val="1333"/>
              </a:spcBef>
              <a:spcAft>
                <a:spcPts val="0"/>
              </a:spcAft>
              <a:buClr>
                <a:schemeClr val="dk1"/>
              </a:buClr>
              <a:buSzPts val="2200"/>
              <a:buFont typeface="Arial"/>
              <a:buNone/>
              <a:defRPr sz="2200" b="0">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cxnSp>
        <p:nvCxnSpPr>
          <p:cNvPr id="192" name="Google Shape;192;p102"/>
          <p:cNvCxnSpPr/>
          <p:nvPr/>
        </p:nvCxnSpPr>
        <p:spPr>
          <a:xfrm>
            <a:off x="2188345" y="681005"/>
            <a:ext cx="0" cy="1722179"/>
          </a:xfrm>
          <a:prstGeom prst="straightConnector1">
            <a:avLst/>
          </a:prstGeom>
          <a:noFill/>
          <a:ln w="9525" cap="flat" cmpd="sng">
            <a:solidFill>
              <a:srgbClr val="C55A11"/>
            </a:solidFill>
            <a:prstDash val="solid"/>
            <a:miter lim="800000"/>
            <a:headEnd type="none" w="sm" len="sm"/>
            <a:tailEnd type="none" w="sm" len="sm"/>
          </a:ln>
        </p:spPr>
      </p:cxnSp>
      <p:pic>
        <p:nvPicPr>
          <p:cNvPr id="193" name="Google Shape;193;p102"/>
          <p:cNvPicPr preferRelativeResize="0"/>
          <p:nvPr/>
        </p:nvPicPr>
        <p:blipFill rotWithShape="1">
          <a:blip r:embed="rId2">
            <a:alphaModFix/>
          </a:blip>
          <a:srcRect/>
          <a:stretch/>
        </p:blipFill>
        <p:spPr>
          <a:xfrm>
            <a:off x="13872981" y="3839775"/>
            <a:ext cx="1969447" cy="1679647"/>
          </a:xfrm>
          <a:prstGeom prst="rect">
            <a:avLst/>
          </a:prstGeom>
          <a:noFill/>
          <a:ln>
            <a:noFill/>
          </a:ln>
        </p:spPr>
      </p:pic>
      <p:sp>
        <p:nvSpPr>
          <p:cNvPr id="194" name="Google Shape;194;p102"/>
          <p:cNvSpPr txBox="1"/>
          <p:nvPr/>
        </p:nvSpPr>
        <p:spPr>
          <a:xfrm>
            <a:off x="511579" y="1218935"/>
            <a:ext cx="1698904" cy="646331"/>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Open Sans"/>
                <a:ea typeface="Open Sans"/>
                <a:cs typeface="Open Sans"/>
                <a:sym typeface="Open Sans"/>
              </a:rPr>
              <a:t>KNOWLEDGE CHECK</a:t>
            </a:r>
            <a:endParaRPr sz="1400" b="0" i="0" u="none" strike="noStrike" cap="none">
              <a:solidFill>
                <a:srgbClr val="000000"/>
              </a:solidFill>
              <a:latin typeface="Arial"/>
              <a:ea typeface="Arial"/>
              <a:cs typeface="Arial"/>
              <a:sym typeface="Arial"/>
            </a:endParaRPr>
          </a:p>
        </p:txBody>
      </p:sp>
      <p:sp>
        <p:nvSpPr>
          <p:cNvPr id="195" name="Google Shape;195;p102"/>
          <p:cNvSpPr txBox="1"/>
          <p:nvPr/>
        </p:nvSpPr>
        <p:spPr>
          <a:xfrm>
            <a:off x="1664103" y="2865945"/>
            <a:ext cx="666212"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Open Sans"/>
                <a:ea typeface="Open Sans"/>
                <a:cs typeface="Open Sans"/>
                <a:sym typeface="Open Sans"/>
              </a:rPr>
              <a:t>a.</a:t>
            </a:r>
            <a:endParaRPr sz="1400" b="0" i="0" u="none" strike="noStrike" cap="none">
              <a:solidFill>
                <a:srgbClr val="000000"/>
              </a:solidFill>
              <a:latin typeface="Arial"/>
              <a:ea typeface="Arial"/>
              <a:cs typeface="Arial"/>
              <a:sym typeface="Arial"/>
            </a:endParaRPr>
          </a:p>
        </p:txBody>
      </p:sp>
      <p:sp>
        <p:nvSpPr>
          <p:cNvPr id="196" name="Google Shape;196;p102"/>
          <p:cNvSpPr txBox="1"/>
          <p:nvPr/>
        </p:nvSpPr>
        <p:spPr>
          <a:xfrm>
            <a:off x="1664101" y="3687044"/>
            <a:ext cx="623379"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Open Sans"/>
                <a:ea typeface="Open Sans"/>
                <a:cs typeface="Open Sans"/>
                <a:sym typeface="Open Sans"/>
              </a:rPr>
              <a:t>b.</a:t>
            </a:r>
            <a:endParaRPr sz="1400" b="0" i="0" u="none" strike="noStrike" cap="none">
              <a:solidFill>
                <a:srgbClr val="000000"/>
              </a:solidFill>
              <a:latin typeface="Arial"/>
              <a:ea typeface="Arial"/>
              <a:cs typeface="Arial"/>
              <a:sym typeface="Arial"/>
            </a:endParaRPr>
          </a:p>
        </p:txBody>
      </p:sp>
      <p:sp>
        <p:nvSpPr>
          <p:cNvPr id="197" name="Google Shape;197;p102"/>
          <p:cNvSpPr txBox="1"/>
          <p:nvPr/>
        </p:nvSpPr>
        <p:spPr>
          <a:xfrm>
            <a:off x="1664101" y="4508140"/>
            <a:ext cx="623379"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Open Sans"/>
                <a:ea typeface="Open Sans"/>
                <a:cs typeface="Open Sans"/>
                <a:sym typeface="Open Sans"/>
              </a:rPr>
              <a:t>c.</a:t>
            </a:r>
            <a:endParaRPr sz="1400" b="0" i="0" u="none" strike="noStrike" cap="none">
              <a:solidFill>
                <a:srgbClr val="000000"/>
              </a:solidFill>
              <a:latin typeface="Arial"/>
              <a:ea typeface="Arial"/>
              <a:cs typeface="Arial"/>
              <a:sym typeface="Arial"/>
            </a:endParaRPr>
          </a:p>
        </p:txBody>
      </p:sp>
      <p:sp>
        <p:nvSpPr>
          <p:cNvPr id="198" name="Google Shape;198;p102"/>
          <p:cNvSpPr txBox="1"/>
          <p:nvPr/>
        </p:nvSpPr>
        <p:spPr>
          <a:xfrm>
            <a:off x="1664103" y="5329237"/>
            <a:ext cx="666212"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Open Sans"/>
                <a:ea typeface="Open Sans"/>
                <a:cs typeface="Open Sans"/>
                <a:sym typeface="Open Sans"/>
              </a:rPr>
              <a:t>d.</a:t>
            </a:r>
            <a:endParaRPr sz="1400" b="0" i="0" u="none" strike="noStrike" cap="none">
              <a:solidFill>
                <a:srgbClr val="000000"/>
              </a:solidFill>
              <a:latin typeface="Arial"/>
              <a:ea typeface="Arial"/>
              <a:cs typeface="Arial"/>
              <a:sym typeface="Arial"/>
            </a:endParaRPr>
          </a:p>
        </p:txBody>
      </p:sp>
      <p:sp>
        <p:nvSpPr>
          <p:cNvPr id="199" name="Google Shape;199;p102"/>
          <p:cNvSpPr txBox="1">
            <a:spLocks noGrp="1"/>
          </p:cNvSpPr>
          <p:nvPr>
            <p:ph type="body" idx="2"/>
          </p:nvPr>
        </p:nvSpPr>
        <p:spPr>
          <a:xfrm>
            <a:off x="2329744" y="2821718"/>
            <a:ext cx="11250640" cy="70171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333"/>
              </a:spcBef>
              <a:spcAft>
                <a:spcPts val="0"/>
              </a:spcAft>
              <a:buClr>
                <a:schemeClr val="dk1"/>
              </a:buClr>
              <a:buSzPts val="2200"/>
              <a:buNone/>
              <a:defRPr sz="2200">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200" name="Google Shape;200;p102"/>
          <p:cNvSpPr txBox="1">
            <a:spLocks noGrp="1"/>
          </p:cNvSpPr>
          <p:nvPr>
            <p:ph type="body" idx="3"/>
          </p:nvPr>
        </p:nvSpPr>
        <p:spPr>
          <a:xfrm>
            <a:off x="2329744" y="3647437"/>
            <a:ext cx="11250640" cy="70171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333"/>
              </a:spcBef>
              <a:spcAft>
                <a:spcPts val="0"/>
              </a:spcAft>
              <a:buClr>
                <a:schemeClr val="dk1"/>
              </a:buClr>
              <a:buSzPts val="2200"/>
              <a:buNone/>
              <a:defRPr sz="2200">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201" name="Google Shape;201;p102"/>
          <p:cNvSpPr txBox="1">
            <a:spLocks noGrp="1"/>
          </p:cNvSpPr>
          <p:nvPr>
            <p:ph type="body" idx="4"/>
          </p:nvPr>
        </p:nvSpPr>
        <p:spPr>
          <a:xfrm>
            <a:off x="2329744" y="4454299"/>
            <a:ext cx="11250640" cy="70171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333"/>
              </a:spcBef>
              <a:spcAft>
                <a:spcPts val="0"/>
              </a:spcAft>
              <a:buClr>
                <a:schemeClr val="dk1"/>
              </a:buClr>
              <a:buSzPts val="2200"/>
              <a:buNone/>
              <a:defRPr sz="2200">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202" name="Google Shape;202;p102"/>
          <p:cNvSpPr txBox="1">
            <a:spLocks noGrp="1"/>
          </p:cNvSpPr>
          <p:nvPr>
            <p:ph type="body" idx="5"/>
          </p:nvPr>
        </p:nvSpPr>
        <p:spPr>
          <a:xfrm>
            <a:off x="2329744" y="5279218"/>
            <a:ext cx="11250640" cy="70171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333"/>
              </a:spcBef>
              <a:spcAft>
                <a:spcPts val="0"/>
              </a:spcAft>
              <a:buClr>
                <a:schemeClr val="dk1"/>
              </a:buClr>
              <a:buSzPts val="2200"/>
              <a:buNone/>
              <a:defRPr sz="2200">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grpSp>
        <p:nvGrpSpPr>
          <p:cNvPr id="203" name="Google Shape;203;p102"/>
          <p:cNvGrpSpPr/>
          <p:nvPr/>
        </p:nvGrpSpPr>
        <p:grpSpPr>
          <a:xfrm>
            <a:off x="-6323" y="-31263"/>
            <a:ext cx="16256000" cy="130964"/>
            <a:chOff x="0" y="474414"/>
            <a:chExt cx="7908925" cy="61412"/>
          </a:xfrm>
        </p:grpSpPr>
        <p:sp>
          <p:nvSpPr>
            <p:cNvPr id="204" name="Google Shape;204;p102"/>
            <p:cNvSpPr/>
            <p:nvPr/>
          </p:nvSpPr>
          <p:spPr>
            <a:xfrm>
              <a:off x="0" y="474414"/>
              <a:ext cx="711994" cy="61412"/>
            </a:xfrm>
            <a:prstGeom prst="rect">
              <a:avLst/>
            </a:prstGeom>
            <a:solidFill>
              <a:srgbClr val="FAC36F"/>
            </a:solidFill>
            <a:ln>
              <a:noFill/>
            </a:ln>
          </p:spPr>
          <p:txBody>
            <a:bodyPr spcFirstLastPara="1" wrap="square" lIns="57150" tIns="28575" rIns="57150" bIns="28575" anchor="ctr" anchorCtr="0">
              <a:noAutofit/>
            </a:bodyPr>
            <a:lstStyle/>
            <a:p>
              <a:pPr marL="0" marR="0" lvl="0" indent="0" algn="ctr" rtl="0">
                <a:lnSpc>
                  <a:spcPct val="100000"/>
                </a:lnSpc>
                <a:spcBef>
                  <a:spcPts val="0"/>
                </a:spcBef>
                <a:spcAft>
                  <a:spcPts val="0"/>
                </a:spcAft>
                <a:buClr>
                  <a:srgbClr val="000000"/>
                </a:buClr>
                <a:buSzPts val="1480"/>
                <a:buFont typeface="Arial"/>
                <a:buNone/>
              </a:pPr>
              <a:endParaRPr sz="1480" b="0" i="0" u="none" strike="noStrike" cap="none">
                <a:solidFill>
                  <a:schemeClr val="lt1"/>
                </a:solidFill>
                <a:latin typeface="Calibri"/>
                <a:ea typeface="Calibri"/>
                <a:cs typeface="Calibri"/>
                <a:sym typeface="Calibri"/>
              </a:endParaRPr>
            </a:p>
          </p:txBody>
        </p:sp>
        <p:sp>
          <p:nvSpPr>
            <p:cNvPr id="205" name="Google Shape;205;p102"/>
            <p:cNvSpPr/>
            <p:nvPr/>
          </p:nvSpPr>
          <p:spPr>
            <a:xfrm>
              <a:off x="711993" y="474414"/>
              <a:ext cx="3455195" cy="61412"/>
            </a:xfrm>
            <a:prstGeom prst="rect">
              <a:avLst/>
            </a:prstGeom>
            <a:solidFill>
              <a:srgbClr val="F69E66"/>
            </a:solidFill>
            <a:ln>
              <a:noFill/>
            </a:ln>
          </p:spPr>
          <p:txBody>
            <a:bodyPr spcFirstLastPara="1" wrap="square" lIns="57150" tIns="28575" rIns="57150" bIns="28575" anchor="ctr" anchorCtr="0">
              <a:noAutofit/>
            </a:bodyPr>
            <a:lstStyle/>
            <a:p>
              <a:pPr marL="0" marR="0" lvl="0" indent="0" algn="ctr" rtl="0">
                <a:lnSpc>
                  <a:spcPct val="100000"/>
                </a:lnSpc>
                <a:spcBef>
                  <a:spcPts val="0"/>
                </a:spcBef>
                <a:spcAft>
                  <a:spcPts val="0"/>
                </a:spcAft>
                <a:buClr>
                  <a:srgbClr val="000000"/>
                </a:buClr>
                <a:buSzPts val="1480"/>
                <a:buFont typeface="Arial"/>
                <a:buNone/>
              </a:pPr>
              <a:endParaRPr sz="1480" b="0" i="0" u="none" strike="noStrike" cap="none">
                <a:solidFill>
                  <a:schemeClr val="lt1"/>
                </a:solidFill>
                <a:latin typeface="Calibri"/>
                <a:ea typeface="Calibri"/>
                <a:cs typeface="Calibri"/>
                <a:sym typeface="Calibri"/>
              </a:endParaRPr>
            </a:p>
          </p:txBody>
        </p:sp>
        <p:sp>
          <p:nvSpPr>
            <p:cNvPr id="206" name="Google Shape;206;p102"/>
            <p:cNvSpPr/>
            <p:nvPr/>
          </p:nvSpPr>
          <p:spPr>
            <a:xfrm>
              <a:off x="4167188" y="474414"/>
              <a:ext cx="683418" cy="61412"/>
            </a:xfrm>
            <a:prstGeom prst="rect">
              <a:avLst/>
            </a:prstGeom>
            <a:solidFill>
              <a:srgbClr val="F38573"/>
            </a:solidFill>
            <a:ln>
              <a:noFill/>
            </a:ln>
          </p:spPr>
          <p:txBody>
            <a:bodyPr spcFirstLastPara="1" wrap="square" lIns="57150" tIns="28575" rIns="57150" bIns="28575" anchor="ctr" anchorCtr="0">
              <a:noAutofit/>
            </a:bodyPr>
            <a:lstStyle/>
            <a:p>
              <a:pPr marL="0" marR="0" lvl="0" indent="0" algn="ctr" rtl="0">
                <a:lnSpc>
                  <a:spcPct val="100000"/>
                </a:lnSpc>
                <a:spcBef>
                  <a:spcPts val="0"/>
                </a:spcBef>
                <a:spcAft>
                  <a:spcPts val="0"/>
                </a:spcAft>
                <a:buClr>
                  <a:srgbClr val="000000"/>
                </a:buClr>
                <a:buSzPts val="1480"/>
                <a:buFont typeface="Arial"/>
                <a:buNone/>
              </a:pPr>
              <a:endParaRPr sz="1480" b="0" i="0" u="none" strike="noStrike" cap="none">
                <a:solidFill>
                  <a:schemeClr val="lt1"/>
                </a:solidFill>
                <a:latin typeface="Calibri"/>
                <a:ea typeface="Calibri"/>
                <a:cs typeface="Calibri"/>
                <a:sym typeface="Calibri"/>
              </a:endParaRPr>
            </a:p>
          </p:txBody>
        </p:sp>
        <p:sp>
          <p:nvSpPr>
            <p:cNvPr id="207" name="Google Shape;207;p102"/>
            <p:cNvSpPr/>
            <p:nvPr/>
          </p:nvSpPr>
          <p:spPr>
            <a:xfrm>
              <a:off x="4850606" y="474414"/>
              <a:ext cx="228600" cy="61412"/>
            </a:xfrm>
            <a:prstGeom prst="rect">
              <a:avLst/>
            </a:prstGeom>
            <a:solidFill>
              <a:srgbClr val="FAC36F"/>
            </a:solidFill>
            <a:ln>
              <a:noFill/>
            </a:ln>
          </p:spPr>
          <p:txBody>
            <a:bodyPr spcFirstLastPara="1" wrap="square" lIns="57150" tIns="28575" rIns="57150" bIns="28575" anchor="ctr" anchorCtr="0">
              <a:noAutofit/>
            </a:bodyPr>
            <a:lstStyle/>
            <a:p>
              <a:pPr marL="0" marR="0" lvl="0" indent="0" algn="ctr" rtl="0">
                <a:lnSpc>
                  <a:spcPct val="100000"/>
                </a:lnSpc>
                <a:spcBef>
                  <a:spcPts val="0"/>
                </a:spcBef>
                <a:spcAft>
                  <a:spcPts val="0"/>
                </a:spcAft>
                <a:buClr>
                  <a:srgbClr val="000000"/>
                </a:buClr>
                <a:buSzPts val="1480"/>
                <a:buFont typeface="Arial"/>
                <a:buNone/>
              </a:pPr>
              <a:endParaRPr sz="1480" b="0" i="0" u="none" strike="noStrike" cap="none">
                <a:solidFill>
                  <a:schemeClr val="lt1"/>
                </a:solidFill>
                <a:latin typeface="Calibri"/>
                <a:ea typeface="Calibri"/>
                <a:cs typeface="Calibri"/>
                <a:sym typeface="Calibri"/>
              </a:endParaRPr>
            </a:p>
          </p:txBody>
        </p:sp>
        <p:sp>
          <p:nvSpPr>
            <p:cNvPr id="208" name="Google Shape;208;p102"/>
            <p:cNvSpPr/>
            <p:nvPr/>
          </p:nvSpPr>
          <p:spPr>
            <a:xfrm>
              <a:off x="5079206" y="474414"/>
              <a:ext cx="80963" cy="61412"/>
            </a:xfrm>
            <a:prstGeom prst="rect">
              <a:avLst/>
            </a:prstGeom>
            <a:solidFill>
              <a:schemeClr val="lt1"/>
            </a:solidFill>
            <a:ln>
              <a:noFill/>
            </a:ln>
          </p:spPr>
          <p:txBody>
            <a:bodyPr spcFirstLastPara="1" wrap="square" lIns="57150" tIns="28575" rIns="57150" bIns="28575" anchor="ctr" anchorCtr="0">
              <a:noAutofit/>
            </a:bodyPr>
            <a:lstStyle/>
            <a:p>
              <a:pPr marL="0" marR="0" lvl="0" indent="0" algn="ctr" rtl="0">
                <a:lnSpc>
                  <a:spcPct val="100000"/>
                </a:lnSpc>
                <a:spcBef>
                  <a:spcPts val="0"/>
                </a:spcBef>
                <a:spcAft>
                  <a:spcPts val="0"/>
                </a:spcAft>
                <a:buClr>
                  <a:srgbClr val="000000"/>
                </a:buClr>
                <a:buSzPts val="1480"/>
                <a:buFont typeface="Arial"/>
                <a:buNone/>
              </a:pPr>
              <a:endParaRPr sz="1480" b="0" i="0" u="none" strike="noStrike" cap="none">
                <a:solidFill>
                  <a:schemeClr val="lt1"/>
                </a:solidFill>
                <a:latin typeface="Calibri"/>
                <a:ea typeface="Calibri"/>
                <a:cs typeface="Calibri"/>
                <a:sym typeface="Calibri"/>
              </a:endParaRPr>
            </a:p>
          </p:txBody>
        </p:sp>
        <p:sp>
          <p:nvSpPr>
            <p:cNvPr id="209" name="Google Shape;209;p102"/>
            <p:cNvSpPr/>
            <p:nvPr/>
          </p:nvSpPr>
          <p:spPr>
            <a:xfrm>
              <a:off x="5160169" y="474414"/>
              <a:ext cx="812006" cy="61412"/>
            </a:xfrm>
            <a:prstGeom prst="rect">
              <a:avLst/>
            </a:prstGeom>
            <a:solidFill>
              <a:srgbClr val="9CDAEB"/>
            </a:solidFill>
            <a:ln>
              <a:noFill/>
            </a:ln>
          </p:spPr>
          <p:txBody>
            <a:bodyPr spcFirstLastPara="1" wrap="square" lIns="57150" tIns="28575" rIns="57150" bIns="28575" anchor="ctr" anchorCtr="0">
              <a:noAutofit/>
            </a:bodyPr>
            <a:lstStyle/>
            <a:p>
              <a:pPr marL="0" marR="0" lvl="0" indent="0" algn="ctr" rtl="0">
                <a:lnSpc>
                  <a:spcPct val="100000"/>
                </a:lnSpc>
                <a:spcBef>
                  <a:spcPts val="0"/>
                </a:spcBef>
                <a:spcAft>
                  <a:spcPts val="0"/>
                </a:spcAft>
                <a:buClr>
                  <a:srgbClr val="000000"/>
                </a:buClr>
                <a:buSzPts val="1480"/>
                <a:buFont typeface="Arial"/>
                <a:buNone/>
              </a:pPr>
              <a:endParaRPr sz="1480" b="0" i="0" u="none" strike="noStrike" cap="none">
                <a:solidFill>
                  <a:schemeClr val="lt1"/>
                </a:solidFill>
                <a:latin typeface="Calibri"/>
                <a:ea typeface="Calibri"/>
                <a:cs typeface="Calibri"/>
                <a:sym typeface="Calibri"/>
              </a:endParaRPr>
            </a:p>
          </p:txBody>
        </p:sp>
        <p:sp>
          <p:nvSpPr>
            <p:cNvPr id="210" name="Google Shape;210;p102"/>
            <p:cNvSpPr/>
            <p:nvPr/>
          </p:nvSpPr>
          <p:spPr>
            <a:xfrm>
              <a:off x="5972175" y="474414"/>
              <a:ext cx="1936750" cy="61412"/>
            </a:xfrm>
            <a:prstGeom prst="rect">
              <a:avLst/>
            </a:prstGeom>
            <a:solidFill>
              <a:srgbClr val="3F97C0"/>
            </a:solidFill>
            <a:ln>
              <a:noFill/>
            </a:ln>
          </p:spPr>
          <p:txBody>
            <a:bodyPr spcFirstLastPara="1" wrap="square" lIns="57150" tIns="28575" rIns="57150" bIns="28575" anchor="ctr" anchorCtr="0">
              <a:noAutofit/>
            </a:bodyPr>
            <a:lstStyle/>
            <a:p>
              <a:pPr marL="0" marR="0" lvl="0" indent="0" algn="ctr" rtl="0">
                <a:lnSpc>
                  <a:spcPct val="100000"/>
                </a:lnSpc>
                <a:spcBef>
                  <a:spcPts val="0"/>
                </a:spcBef>
                <a:spcAft>
                  <a:spcPts val="0"/>
                </a:spcAft>
                <a:buClr>
                  <a:srgbClr val="000000"/>
                </a:buClr>
                <a:buSzPts val="1480"/>
                <a:buFont typeface="Arial"/>
                <a:buNone/>
              </a:pPr>
              <a:endParaRPr sz="1480" b="0" i="0" u="none" strike="noStrike" cap="none">
                <a:solidFill>
                  <a:schemeClr val="lt1"/>
                </a:solidFill>
                <a:latin typeface="Calibri"/>
                <a:ea typeface="Calibri"/>
                <a:cs typeface="Calibri"/>
                <a:sym typeface="Calibri"/>
              </a:endParaRPr>
            </a:p>
          </p:txBody>
        </p:sp>
      </p:grpSp>
      <p:grpSp>
        <p:nvGrpSpPr>
          <p:cNvPr id="211" name="Google Shape;211;p102"/>
          <p:cNvGrpSpPr/>
          <p:nvPr/>
        </p:nvGrpSpPr>
        <p:grpSpPr>
          <a:xfrm>
            <a:off x="391398" y="8733453"/>
            <a:ext cx="15571096" cy="410547"/>
            <a:chOff x="391398" y="8733452"/>
            <a:chExt cx="15571094" cy="410547"/>
          </a:xfrm>
        </p:grpSpPr>
        <p:pic>
          <p:nvPicPr>
            <p:cNvPr id="212" name="Google Shape;212;p102"/>
            <p:cNvPicPr preferRelativeResize="0"/>
            <p:nvPr/>
          </p:nvPicPr>
          <p:blipFill rotWithShape="1">
            <a:blip r:embed="rId3">
              <a:alphaModFix/>
            </a:blip>
            <a:srcRect l="91737" t="95510"/>
            <a:stretch/>
          </p:blipFill>
          <p:spPr>
            <a:xfrm>
              <a:off x="14667722" y="8733452"/>
              <a:ext cx="1294770" cy="410547"/>
            </a:xfrm>
            <a:prstGeom prst="rect">
              <a:avLst/>
            </a:prstGeom>
            <a:noFill/>
            <a:ln>
              <a:noFill/>
            </a:ln>
          </p:spPr>
        </p:pic>
        <p:sp>
          <p:nvSpPr>
            <p:cNvPr id="213" name="Google Shape;213;p102"/>
            <p:cNvSpPr txBox="1"/>
            <p:nvPr/>
          </p:nvSpPr>
          <p:spPr>
            <a:xfrm>
              <a:off x="391398" y="8735073"/>
              <a:ext cx="3251916"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A5A5A5"/>
                  </a:solidFill>
                  <a:latin typeface="Open Sans"/>
                  <a:ea typeface="Open Sans"/>
                  <a:cs typeface="Open Sans"/>
                  <a:sym typeface="Open Sans"/>
                </a:rPr>
                <a:t>©Simplilearn. All rights reserved</a:t>
              </a: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1_Content page">
  <p:cSld name="1_Content page">
    <p:spTree>
      <p:nvGrpSpPr>
        <p:cNvPr id="1" name="Shape 214"/>
        <p:cNvGrpSpPr/>
        <p:nvPr/>
      </p:nvGrpSpPr>
      <p:grpSpPr>
        <a:xfrm>
          <a:off x="0" y="0"/>
          <a:ext cx="0" cy="0"/>
          <a:chOff x="0" y="0"/>
          <a:chExt cx="0" cy="0"/>
        </a:xfrm>
      </p:grpSpPr>
      <p:sp>
        <p:nvSpPr>
          <p:cNvPr id="215" name="Google Shape;215;p103"/>
          <p:cNvSpPr/>
          <p:nvPr/>
        </p:nvSpPr>
        <p:spPr>
          <a:xfrm>
            <a:off x="0" y="-4725"/>
            <a:ext cx="1463434" cy="195002"/>
          </a:xfrm>
          <a:prstGeom prst="rect">
            <a:avLst/>
          </a:prstGeom>
          <a:solidFill>
            <a:srgbClr val="FAC36F"/>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400"/>
              <a:buFont typeface="Calibri"/>
              <a:buNone/>
            </a:pPr>
            <a:endParaRPr sz="1400" b="1" i="0" u="none" strike="noStrike" cap="none">
              <a:solidFill>
                <a:srgbClr val="FFFFFF"/>
              </a:solidFill>
              <a:latin typeface="Calibri"/>
              <a:ea typeface="Calibri"/>
              <a:cs typeface="Calibri"/>
              <a:sym typeface="Calibri"/>
            </a:endParaRPr>
          </a:p>
        </p:txBody>
      </p:sp>
      <p:sp>
        <p:nvSpPr>
          <p:cNvPr id="216" name="Google Shape;216;p103"/>
          <p:cNvSpPr/>
          <p:nvPr/>
        </p:nvSpPr>
        <p:spPr>
          <a:xfrm>
            <a:off x="1463432" y="-4725"/>
            <a:ext cx="7101807" cy="195002"/>
          </a:xfrm>
          <a:prstGeom prst="rect">
            <a:avLst/>
          </a:prstGeom>
          <a:solidFill>
            <a:srgbClr val="F69E66"/>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00"/>
              </a:buClr>
              <a:buSzPts val="1400"/>
              <a:buFont typeface="Calibri"/>
              <a:buNone/>
            </a:pPr>
            <a:endParaRPr sz="1400" b="1" i="0" u="none" strike="noStrike" cap="none">
              <a:solidFill>
                <a:srgbClr val="000000"/>
              </a:solidFill>
              <a:latin typeface="Calibri"/>
              <a:ea typeface="Calibri"/>
              <a:cs typeface="Calibri"/>
              <a:sym typeface="Calibri"/>
            </a:endParaRPr>
          </a:p>
        </p:txBody>
      </p:sp>
      <p:sp>
        <p:nvSpPr>
          <p:cNvPr id="217" name="Google Shape;217;p103"/>
          <p:cNvSpPr/>
          <p:nvPr/>
        </p:nvSpPr>
        <p:spPr>
          <a:xfrm>
            <a:off x="8565235" y="-4725"/>
            <a:ext cx="1404697" cy="195002"/>
          </a:xfrm>
          <a:prstGeom prst="rect">
            <a:avLst/>
          </a:prstGeom>
          <a:solidFill>
            <a:srgbClr val="F38573"/>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400"/>
              <a:buFont typeface="Calibri"/>
              <a:buNone/>
            </a:pPr>
            <a:endParaRPr sz="1400" b="1" i="0" u="none" strike="noStrike" cap="none">
              <a:solidFill>
                <a:srgbClr val="FFFFFF"/>
              </a:solidFill>
              <a:latin typeface="Calibri"/>
              <a:ea typeface="Calibri"/>
              <a:cs typeface="Calibri"/>
              <a:sym typeface="Calibri"/>
            </a:endParaRPr>
          </a:p>
        </p:txBody>
      </p:sp>
      <p:sp>
        <p:nvSpPr>
          <p:cNvPr id="218" name="Google Shape;218;p103"/>
          <p:cNvSpPr/>
          <p:nvPr/>
        </p:nvSpPr>
        <p:spPr>
          <a:xfrm>
            <a:off x="9969932" y="-4725"/>
            <a:ext cx="469865" cy="195002"/>
          </a:xfrm>
          <a:prstGeom prst="rect">
            <a:avLst/>
          </a:prstGeom>
          <a:solidFill>
            <a:srgbClr val="FAC36F"/>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400"/>
              <a:buFont typeface="Calibri"/>
              <a:buNone/>
            </a:pPr>
            <a:endParaRPr sz="1400" b="1" i="0" u="none" strike="noStrike" cap="none">
              <a:solidFill>
                <a:srgbClr val="FFFFFF"/>
              </a:solidFill>
              <a:latin typeface="Calibri"/>
              <a:ea typeface="Calibri"/>
              <a:cs typeface="Calibri"/>
              <a:sym typeface="Calibri"/>
            </a:endParaRPr>
          </a:p>
        </p:txBody>
      </p:sp>
      <p:sp>
        <p:nvSpPr>
          <p:cNvPr id="219" name="Google Shape;219;p103"/>
          <p:cNvSpPr/>
          <p:nvPr/>
        </p:nvSpPr>
        <p:spPr>
          <a:xfrm>
            <a:off x="10439796" y="-4725"/>
            <a:ext cx="166412" cy="195002"/>
          </a:xfrm>
          <a:prstGeom prst="rect">
            <a:avLst/>
          </a:prstGeom>
          <a:solidFill>
            <a:srgbClr val="FFFFFF"/>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400"/>
              <a:buFont typeface="Calibri"/>
              <a:buNone/>
            </a:pPr>
            <a:endParaRPr sz="1400" b="1" i="0" u="none" strike="noStrike" cap="none">
              <a:solidFill>
                <a:srgbClr val="FFFFFF"/>
              </a:solidFill>
              <a:latin typeface="Calibri"/>
              <a:ea typeface="Calibri"/>
              <a:cs typeface="Calibri"/>
              <a:sym typeface="Calibri"/>
            </a:endParaRPr>
          </a:p>
        </p:txBody>
      </p:sp>
      <p:sp>
        <p:nvSpPr>
          <p:cNvPr id="220" name="Google Shape;220;p103"/>
          <p:cNvSpPr/>
          <p:nvPr/>
        </p:nvSpPr>
        <p:spPr>
          <a:xfrm>
            <a:off x="10606209" y="-4725"/>
            <a:ext cx="1668997" cy="195002"/>
          </a:xfrm>
          <a:prstGeom prst="rect">
            <a:avLst/>
          </a:prstGeom>
          <a:solidFill>
            <a:srgbClr val="9CDAEB"/>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400"/>
              <a:buFont typeface="Calibri"/>
              <a:buNone/>
            </a:pPr>
            <a:endParaRPr sz="1400" b="1" i="0" u="none" strike="noStrike" cap="none">
              <a:solidFill>
                <a:srgbClr val="FFFFFF"/>
              </a:solidFill>
              <a:latin typeface="Calibri"/>
              <a:ea typeface="Calibri"/>
              <a:cs typeface="Calibri"/>
              <a:sym typeface="Calibri"/>
            </a:endParaRPr>
          </a:p>
        </p:txBody>
      </p:sp>
      <p:sp>
        <p:nvSpPr>
          <p:cNvPr id="221" name="Google Shape;221;p103"/>
          <p:cNvSpPr/>
          <p:nvPr/>
        </p:nvSpPr>
        <p:spPr>
          <a:xfrm>
            <a:off x="12275204" y="-4725"/>
            <a:ext cx="3980795" cy="195002"/>
          </a:xfrm>
          <a:prstGeom prst="rect">
            <a:avLst/>
          </a:prstGeom>
          <a:solidFill>
            <a:srgbClr val="61B4DF"/>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400"/>
              <a:buFont typeface="Calibri"/>
              <a:buNone/>
            </a:pPr>
            <a:endParaRPr sz="1400" b="1" i="0" u="none" strike="noStrike" cap="none">
              <a:solidFill>
                <a:srgbClr val="FFFFFF"/>
              </a:solidFill>
              <a:latin typeface="Calibri"/>
              <a:ea typeface="Calibri"/>
              <a:cs typeface="Calibri"/>
              <a:sym typeface="Calibri"/>
            </a:endParaRPr>
          </a:p>
        </p:txBody>
      </p:sp>
      <p:sp>
        <p:nvSpPr>
          <p:cNvPr id="222" name="Google Shape;222;p103"/>
          <p:cNvSpPr txBox="1">
            <a:spLocks noGrp="1"/>
          </p:cNvSpPr>
          <p:nvPr>
            <p:ph type="body" idx="1"/>
          </p:nvPr>
        </p:nvSpPr>
        <p:spPr>
          <a:xfrm>
            <a:off x="364902" y="1250983"/>
            <a:ext cx="15528769" cy="7268478"/>
          </a:xfrm>
          <a:prstGeom prst="rect">
            <a:avLst/>
          </a:prstGeom>
          <a:noFill/>
          <a:ln>
            <a:noFill/>
          </a:ln>
        </p:spPr>
        <p:txBody>
          <a:bodyPr spcFirstLastPara="1" wrap="square" lIns="91425" tIns="91425" rIns="91425" bIns="91425" anchor="t" anchorCtr="0">
            <a:normAutofit/>
          </a:bodyPr>
          <a:lstStyle>
            <a:lvl1pPr marL="457200" marR="0" lvl="0" indent="-406400" algn="l">
              <a:lnSpc>
                <a:spcPct val="100000"/>
              </a:lnSpc>
              <a:spcBef>
                <a:spcPts val="1300"/>
              </a:spcBef>
              <a:spcAft>
                <a:spcPts val="0"/>
              </a:spcAft>
              <a:buClr>
                <a:srgbClr val="000000"/>
              </a:buClr>
              <a:buSzPts val="2800"/>
              <a:buFont typeface="Arial"/>
              <a:buChar char="•"/>
              <a:defRPr sz="2800" b="0" i="0" u="none" strike="noStrike" cap="none">
                <a:solidFill>
                  <a:srgbClr val="000000"/>
                </a:solidFill>
                <a:latin typeface="Calibri"/>
                <a:ea typeface="Calibri"/>
                <a:cs typeface="Calibri"/>
                <a:sym typeface="Calibri"/>
              </a:defRPr>
            </a:lvl1pPr>
            <a:lvl2pPr marL="914400" marR="0" lvl="1" indent="-406400" algn="l">
              <a:lnSpc>
                <a:spcPct val="100000"/>
              </a:lnSpc>
              <a:spcBef>
                <a:spcPts val="1300"/>
              </a:spcBef>
              <a:spcAft>
                <a:spcPts val="0"/>
              </a:spcAft>
              <a:buClr>
                <a:srgbClr val="000000"/>
              </a:buClr>
              <a:buSzPts val="2800"/>
              <a:buFont typeface="Arial"/>
              <a:buChar char="•"/>
              <a:defRPr sz="2800" b="0" i="0" u="none" strike="noStrike" cap="none">
                <a:solidFill>
                  <a:srgbClr val="000000"/>
                </a:solidFill>
                <a:latin typeface="Calibri"/>
                <a:ea typeface="Calibri"/>
                <a:cs typeface="Calibri"/>
                <a:sym typeface="Calibri"/>
              </a:defRPr>
            </a:lvl2pPr>
            <a:lvl3pPr marL="1371600" marR="0" lvl="2" indent="-406400" algn="l">
              <a:lnSpc>
                <a:spcPct val="100000"/>
              </a:lnSpc>
              <a:spcBef>
                <a:spcPts val="1300"/>
              </a:spcBef>
              <a:spcAft>
                <a:spcPts val="0"/>
              </a:spcAft>
              <a:buClr>
                <a:srgbClr val="000000"/>
              </a:buClr>
              <a:buSzPts val="2800"/>
              <a:buFont typeface="Arial"/>
              <a:buChar char="•"/>
              <a:defRPr sz="2800" b="0" i="0" u="none" strike="noStrike" cap="none">
                <a:solidFill>
                  <a:srgbClr val="000000"/>
                </a:solidFill>
                <a:latin typeface="Calibri"/>
                <a:ea typeface="Calibri"/>
                <a:cs typeface="Calibri"/>
                <a:sym typeface="Calibri"/>
              </a:defRPr>
            </a:lvl3pPr>
            <a:lvl4pPr marL="1828800" marR="0" lvl="3" indent="-406400" algn="l">
              <a:lnSpc>
                <a:spcPct val="100000"/>
              </a:lnSpc>
              <a:spcBef>
                <a:spcPts val="1300"/>
              </a:spcBef>
              <a:spcAft>
                <a:spcPts val="0"/>
              </a:spcAft>
              <a:buClr>
                <a:srgbClr val="000000"/>
              </a:buClr>
              <a:buSzPts val="2800"/>
              <a:buFont typeface="Arial"/>
              <a:buChar char="•"/>
              <a:defRPr sz="2800" b="0" i="0" u="none" strike="noStrike" cap="none">
                <a:solidFill>
                  <a:srgbClr val="000000"/>
                </a:solidFill>
                <a:latin typeface="Calibri"/>
                <a:ea typeface="Calibri"/>
                <a:cs typeface="Calibri"/>
                <a:sym typeface="Calibri"/>
              </a:defRPr>
            </a:lvl4pPr>
            <a:lvl5pPr marL="2286000" marR="0" lvl="4" indent="-406400" algn="l">
              <a:lnSpc>
                <a:spcPct val="100000"/>
              </a:lnSpc>
              <a:spcBef>
                <a:spcPts val="1300"/>
              </a:spcBef>
              <a:spcAft>
                <a:spcPts val="0"/>
              </a:spcAft>
              <a:buClr>
                <a:srgbClr val="000000"/>
              </a:buClr>
              <a:buSzPts val="2800"/>
              <a:buFont typeface="Arial"/>
              <a:buChar char="•"/>
              <a:defRPr sz="2800" b="0" i="0" u="none" strike="noStrike" cap="none">
                <a:solidFill>
                  <a:srgbClr val="000000"/>
                </a:solidFill>
                <a:latin typeface="Calibri"/>
                <a:ea typeface="Calibri"/>
                <a:cs typeface="Calibri"/>
                <a:sym typeface="Calibri"/>
              </a:defRPr>
            </a:lvl5pPr>
            <a:lvl6pPr marL="2743200" marR="0" lvl="5" indent="-463550" algn="l">
              <a:lnSpc>
                <a:spcPct val="90000"/>
              </a:lnSpc>
              <a:spcBef>
                <a:spcPts val="1300"/>
              </a:spcBef>
              <a:spcAft>
                <a:spcPts val="0"/>
              </a:spcAft>
              <a:buClr>
                <a:srgbClr val="000000"/>
              </a:buClr>
              <a:buSzPts val="3700"/>
              <a:buFont typeface="Arial"/>
              <a:buChar char="•"/>
              <a:defRPr sz="3700" b="0" i="0" u="none" strike="noStrike" cap="none">
                <a:solidFill>
                  <a:srgbClr val="000000"/>
                </a:solidFill>
                <a:latin typeface="Calibri"/>
                <a:ea typeface="Calibri"/>
                <a:cs typeface="Calibri"/>
                <a:sym typeface="Calibri"/>
              </a:defRPr>
            </a:lvl6pPr>
            <a:lvl7pPr marL="3200400" marR="0" lvl="6" indent="-463550" algn="l">
              <a:lnSpc>
                <a:spcPct val="90000"/>
              </a:lnSpc>
              <a:spcBef>
                <a:spcPts val="1300"/>
              </a:spcBef>
              <a:spcAft>
                <a:spcPts val="0"/>
              </a:spcAft>
              <a:buClr>
                <a:srgbClr val="000000"/>
              </a:buClr>
              <a:buSzPts val="3700"/>
              <a:buFont typeface="Arial"/>
              <a:buChar char="•"/>
              <a:defRPr sz="3700" b="0" i="0" u="none" strike="noStrike" cap="none">
                <a:solidFill>
                  <a:srgbClr val="000000"/>
                </a:solidFill>
                <a:latin typeface="Calibri"/>
                <a:ea typeface="Calibri"/>
                <a:cs typeface="Calibri"/>
                <a:sym typeface="Calibri"/>
              </a:defRPr>
            </a:lvl7pPr>
            <a:lvl8pPr marL="3657600" marR="0" lvl="7" indent="-463550" algn="l">
              <a:lnSpc>
                <a:spcPct val="90000"/>
              </a:lnSpc>
              <a:spcBef>
                <a:spcPts val="1300"/>
              </a:spcBef>
              <a:spcAft>
                <a:spcPts val="0"/>
              </a:spcAft>
              <a:buClr>
                <a:srgbClr val="000000"/>
              </a:buClr>
              <a:buSzPts val="3700"/>
              <a:buFont typeface="Arial"/>
              <a:buChar char="•"/>
              <a:defRPr sz="3700" b="0" i="0" u="none" strike="noStrike" cap="none">
                <a:solidFill>
                  <a:srgbClr val="000000"/>
                </a:solidFill>
                <a:latin typeface="Calibri"/>
                <a:ea typeface="Calibri"/>
                <a:cs typeface="Calibri"/>
                <a:sym typeface="Calibri"/>
              </a:defRPr>
            </a:lvl8pPr>
            <a:lvl9pPr marL="4114800" marR="0" lvl="8" indent="-463550" algn="l">
              <a:lnSpc>
                <a:spcPct val="90000"/>
              </a:lnSpc>
              <a:spcBef>
                <a:spcPts val="1300"/>
              </a:spcBef>
              <a:spcAft>
                <a:spcPts val="0"/>
              </a:spcAft>
              <a:buClr>
                <a:srgbClr val="000000"/>
              </a:buClr>
              <a:buSzPts val="3700"/>
              <a:buFont typeface="Arial"/>
              <a:buChar char="•"/>
              <a:defRPr sz="3700" b="0" i="0" u="none" strike="noStrike" cap="none">
                <a:solidFill>
                  <a:srgbClr val="000000"/>
                </a:solidFill>
                <a:latin typeface="Calibri"/>
                <a:ea typeface="Calibri"/>
                <a:cs typeface="Calibri"/>
                <a:sym typeface="Calibri"/>
              </a:defRPr>
            </a:lvl9pPr>
          </a:lstStyle>
          <a:p>
            <a:endParaRPr/>
          </a:p>
        </p:txBody>
      </p:sp>
      <p:sp>
        <p:nvSpPr>
          <p:cNvPr id="223" name="Google Shape;223;p103"/>
          <p:cNvSpPr txBox="1">
            <a:spLocks noGrp="1"/>
          </p:cNvSpPr>
          <p:nvPr>
            <p:ph type="body" idx="2"/>
          </p:nvPr>
        </p:nvSpPr>
        <p:spPr>
          <a:xfrm>
            <a:off x="0" y="190278"/>
            <a:ext cx="13306561" cy="670313"/>
          </a:xfrm>
          <a:prstGeom prst="rect">
            <a:avLst/>
          </a:prstGeom>
          <a:noFill/>
          <a:ln>
            <a:noFill/>
          </a:ln>
        </p:spPr>
        <p:txBody>
          <a:bodyPr spcFirstLastPara="1" wrap="square" lIns="91425" tIns="91425" rIns="91425" bIns="91425" anchor="ctr" anchorCtr="0">
            <a:normAutofit/>
          </a:bodyPr>
          <a:lstStyle>
            <a:lvl1pPr marL="457200" marR="0" lvl="0" indent="-463550" algn="l">
              <a:lnSpc>
                <a:spcPct val="90000"/>
              </a:lnSpc>
              <a:spcBef>
                <a:spcPts val="1300"/>
              </a:spcBef>
              <a:spcAft>
                <a:spcPts val="0"/>
              </a:spcAft>
              <a:buClr>
                <a:srgbClr val="000000"/>
              </a:buClr>
              <a:buSzPts val="3700"/>
              <a:buFont typeface="Arial"/>
              <a:buChar char="•"/>
              <a:defRPr sz="3700" b="0" i="0" u="none" strike="noStrike" cap="none">
                <a:solidFill>
                  <a:srgbClr val="000000"/>
                </a:solidFill>
                <a:latin typeface="Calibri"/>
                <a:ea typeface="Calibri"/>
                <a:cs typeface="Calibri"/>
                <a:sym typeface="Calibri"/>
              </a:defRPr>
            </a:lvl1pPr>
            <a:lvl2pPr marL="914400" marR="0" lvl="1" indent="-463550" algn="l">
              <a:lnSpc>
                <a:spcPct val="90000"/>
              </a:lnSpc>
              <a:spcBef>
                <a:spcPts val="1300"/>
              </a:spcBef>
              <a:spcAft>
                <a:spcPts val="0"/>
              </a:spcAft>
              <a:buClr>
                <a:srgbClr val="000000"/>
              </a:buClr>
              <a:buSzPts val="3700"/>
              <a:buFont typeface="Arial"/>
              <a:buChar char="•"/>
              <a:defRPr sz="3700" b="0" i="0" u="none" strike="noStrike" cap="none">
                <a:solidFill>
                  <a:srgbClr val="000000"/>
                </a:solidFill>
                <a:latin typeface="Calibri"/>
                <a:ea typeface="Calibri"/>
                <a:cs typeface="Calibri"/>
                <a:sym typeface="Calibri"/>
              </a:defRPr>
            </a:lvl2pPr>
            <a:lvl3pPr marL="1371600" marR="0" lvl="2" indent="-463550" algn="l">
              <a:lnSpc>
                <a:spcPct val="90000"/>
              </a:lnSpc>
              <a:spcBef>
                <a:spcPts val="1300"/>
              </a:spcBef>
              <a:spcAft>
                <a:spcPts val="0"/>
              </a:spcAft>
              <a:buClr>
                <a:srgbClr val="000000"/>
              </a:buClr>
              <a:buSzPts val="3700"/>
              <a:buFont typeface="Arial"/>
              <a:buChar char="•"/>
              <a:defRPr sz="3700" b="0" i="0" u="none" strike="noStrike" cap="none">
                <a:solidFill>
                  <a:srgbClr val="000000"/>
                </a:solidFill>
                <a:latin typeface="Calibri"/>
                <a:ea typeface="Calibri"/>
                <a:cs typeface="Calibri"/>
                <a:sym typeface="Calibri"/>
              </a:defRPr>
            </a:lvl3pPr>
            <a:lvl4pPr marL="1828800" marR="0" lvl="3" indent="-463550" algn="l">
              <a:lnSpc>
                <a:spcPct val="90000"/>
              </a:lnSpc>
              <a:spcBef>
                <a:spcPts val="1300"/>
              </a:spcBef>
              <a:spcAft>
                <a:spcPts val="0"/>
              </a:spcAft>
              <a:buClr>
                <a:srgbClr val="000000"/>
              </a:buClr>
              <a:buSzPts val="3700"/>
              <a:buFont typeface="Arial"/>
              <a:buChar char="•"/>
              <a:defRPr sz="3700" b="0" i="0" u="none" strike="noStrike" cap="none">
                <a:solidFill>
                  <a:srgbClr val="000000"/>
                </a:solidFill>
                <a:latin typeface="Calibri"/>
                <a:ea typeface="Calibri"/>
                <a:cs typeface="Calibri"/>
                <a:sym typeface="Calibri"/>
              </a:defRPr>
            </a:lvl4pPr>
            <a:lvl5pPr marL="2286000" marR="0" lvl="4" indent="-463550" algn="l">
              <a:lnSpc>
                <a:spcPct val="90000"/>
              </a:lnSpc>
              <a:spcBef>
                <a:spcPts val="1300"/>
              </a:spcBef>
              <a:spcAft>
                <a:spcPts val="0"/>
              </a:spcAft>
              <a:buClr>
                <a:srgbClr val="000000"/>
              </a:buClr>
              <a:buSzPts val="3700"/>
              <a:buFont typeface="Arial"/>
              <a:buChar char="•"/>
              <a:defRPr sz="3700" b="0" i="0" u="none" strike="noStrike" cap="none">
                <a:solidFill>
                  <a:srgbClr val="000000"/>
                </a:solidFill>
                <a:latin typeface="Calibri"/>
                <a:ea typeface="Calibri"/>
                <a:cs typeface="Calibri"/>
                <a:sym typeface="Calibri"/>
              </a:defRPr>
            </a:lvl5pPr>
            <a:lvl6pPr marL="2743200" marR="0" lvl="5" indent="-463550" algn="l">
              <a:lnSpc>
                <a:spcPct val="90000"/>
              </a:lnSpc>
              <a:spcBef>
                <a:spcPts val="1300"/>
              </a:spcBef>
              <a:spcAft>
                <a:spcPts val="0"/>
              </a:spcAft>
              <a:buClr>
                <a:srgbClr val="000000"/>
              </a:buClr>
              <a:buSzPts val="3700"/>
              <a:buFont typeface="Arial"/>
              <a:buChar char="•"/>
              <a:defRPr sz="3700" b="0" i="0" u="none" strike="noStrike" cap="none">
                <a:solidFill>
                  <a:srgbClr val="000000"/>
                </a:solidFill>
                <a:latin typeface="Calibri"/>
                <a:ea typeface="Calibri"/>
                <a:cs typeface="Calibri"/>
                <a:sym typeface="Calibri"/>
              </a:defRPr>
            </a:lvl6pPr>
            <a:lvl7pPr marL="3200400" marR="0" lvl="6" indent="-463550" algn="l">
              <a:lnSpc>
                <a:spcPct val="90000"/>
              </a:lnSpc>
              <a:spcBef>
                <a:spcPts val="1300"/>
              </a:spcBef>
              <a:spcAft>
                <a:spcPts val="0"/>
              </a:spcAft>
              <a:buClr>
                <a:srgbClr val="000000"/>
              </a:buClr>
              <a:buSzPts val="3700"/>
              <a:buFont typeface="Arial"/>
              <a:buChar char="•"/>
              <a:defRPr sz="3700" b="0" i="0" u="none" strike="noStrike" cap="none">
                <a:solidFill>
                  <a:srgbClr val="000000"/>
                </a:solidFill>
                <a:latin typeface="Calibri"/>
                <a:ea typeface="Calibri"/>
                <a:cs typeface="Calibri"/>
                <a:sym typeface="Calibri"/>
              </a:defRPr>
            </a:lvl7pPr>
            <a:lvl8pPr marL="3657600" marR="0" lvl="7" indent="-463550" algn="l">
              <a:lnSpc>
                <a:spcPct val="90000"/>
              </a:lnSpc>
              <a:spcBef>
                <a:spcPts val="1300"/>
              </a:spcBef>
              <a:spcAft>
                <a:spcPts val="0"/>
              </a:spcAft>
              <a:buClr>
                <a:srgbClr val="000000"/>
              </a:buClr>
              <a:buSzPts val="3700"/>
              <a:buFont typeface="Arial"/>
              <a:buChar char="•"/>
              <a:defRPr sz="3700" b="0" i="0" u="none" strike="noStrike" cap="none">
                <a:solidFill>
                  <a:srgbClr val="000000"/>
                </a:solidFill>
                <a:latin typeface="Calibri"/>
                <a:ea typeface="Calibri"/>
                <a:cs typeface="Calibri"/>
                <a:sym typeface="Calibri"/>
              </a:defRPr>
            </a:lvl8pPr>
            <a:lvl9pPr marL="4114800" marR="0" lvl="8" indent="-463550" algn="l">
              <a:lnSpc>
                <a:spcPct val="90000"/>
              </a:lnSpc>
              <a:spcBef>
                <a:spcPts val="1300"/>
              </a:spcBef>
              <a:spcAft>
                <a:spcPts val="0"/>
              </a:spcAft>
              <a:buClr>
                <a:srgbClr val="000000"/>
              </a:buClr>
              <a:buSzPts val="3700"/>
              <a:buFont typeface="Arial"/>
              <a:buChar char="•"/>
              <a:defRPr sz="3700" b="0" i="0" u="none" strike="noStrike" cap="none">
                <a:solidFill>
                  <a:srgbClr val="000000"/>
                </a:solidFill>
                <a:latin typeface="Calibri"/>
                <a:ea typeface="Calibri"/>
                <a:cs typeface="Calibri"/>
                <a:sym typeface="Calibri"/>
              </a:defRPr>
            </a:lvl9pPr>
          </a:lstStyle>
          <a:p>
            <a:endParaRPr/>
          </a:p>
        </p:txBody>
      </p:sp>
      <p:sp>
        <p:nvSpPr>
          <p:cNvPr id="224" name="Google Shape;224;p103"/>
          <p:cNvSpPr/>
          <p:nvPr/>
        </p:nvSpPr>
        <p:spPr>
          <a:xfrm>
            <a:off x="5111" y="877462"/>
            <a:ext cx="14039525" cy="39001"/>
          </a:xfrm>
          <a:prstGeom prst="rect">
            <a:avLst/>
          </a:prstGeom>
          <a:gradFill>
            <a:gsLst>
              <a:gs pos="0">
                <a:srgbClr val="F28020"/>
              </a:gs>
              <a:gs pos="23000">
                <a:srgbClr val="F28020"/>
              </a:gs>
              <a:gs pos="100000">
                <a:srgbClr val="FFFFFF"/>
              </a:gs>
            </a:gsLst>
            <a:lin ang="0" scaled="0"/>
          </a:gra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2300"/>
              <a:buFont typeface="Calibri"/>
              <a:buNone/>
            </a:pPr>
            <a:endParaRPr sz="2300" b="0" i="0" u="none" strike="noStrike" cap="none">
              <a:solidFill>
                <a:srgbClr val="FFFFFF"/>
              </a:solidFill>
              <a:latin typeface="Calibri"/>
              <a:ea typeface="Calibri"/>
              <a:cs typeface="Calibri"/>
              <a:sym typeface="Calibri"/>
            </a:endParaRPr>
          </a:p>
        </p:txBody>
      </p:sp>
      <p:pic>
        <p:nvPicPr>
          <p:cNvPr id="225" name="Google Shape;225;p103" descr="Picture 16"/>
          <p:cNvPicPr preferRelativeResize="0"/>
          <p:nvPr/>
        </p:nvPicPr>
        <p:blipFill rotWithShape="1">
          <a:blip r:embed="rId2">
            <a:alphaModFix/>
          </a:blip>
          <a:srcRect/>
          <a:stretch/>
        </p:blipFill>
        <p:spPr>
          <a:xfrm>
            <a:off x="13754509" y="281243"/>
            <a:ext cx="2157355" cy="779998"/>
          </a:xfrm>
          <a:prstGeom prst="rect">
            <a:avLst/>
          </a:prstGeom>
          <a:noFill/>
          <a:ln>
            <a:noFill/>
          </a:ln>
        </p:spPr>
      </p:pic>
      <p:sp>
        <p:nvSpPr>
          <p:cNvPr id="226" name="Google Shape;226;p103"/>
          <p:cNvSpPr txBox="1">
            <a:spLocks noGrp="1"/>
          </p:cNvSpPr>
          <p:nvPr>
            <p:ph type="sldNum" idx="12"/>
          </p:nvPr>
        </p:nvSpPr>
        <p:spPr>
          <a:xfrm flipH="1">
            <a:off x="15493075" y="8809534"/>
            <a:ext cx="343903" cy="358140"/>
          </a:xfrm>
          <a:prstGeom prst="rect">
            <a:avLst/>
          </a:prstGeom>
          <a:noFill/>
          <a:ln>
            <a:noFill/>
          </a:ln>
        </p:spPr>
        <p:txBody>
          <a:bodyPr spcFirstLastPara="1" wrap="square" lIns="45700" tIns="45700" rIns="45700" bIns="45700" anchor="ctr" anchorCtr="0">
            <a:noAutofit/>
          </a:bodyPr>
          <a:lstStyle>
            <a:lvl1pPr marL="0" marR="0" lvl="0" indent="0" algn="ctr">
              <a:lnSpc>
                <a:spcPct val="100000"/>
              </a:lnSpc>
              <a:spcBef>
                <a:spcPts val="0"/>
              </a:spcBef>
              <a:spcAft>
                <a:spcPts val="0"/>
              </a:spcAft>
              <a:buClr>
                <a:srgbClr val="808080"/>
              </a:buClr>
              <a:buSzPts val="450"/>
              <a:buFont typeface="Calibri"/>
              <a:buNone/>
              <a:defRPr sz="1800" b="0" i="0" u="none" strike="noStrike" cap="none">
                <a:solidFill>
                  <a:srgbClr val="808080"/>
                </a:solidFill>
                <a:latin typeface="Calibri"/>
                <a:ea typeface="Calibri"/>
                <a:cs typeface="Calibri"/>
                <a:sym typeface="Calibri"/>
              </a:defRPr>
            </a:lvl1pPr>
            <a:lvl2pPr marL="0" marR="0" lvl="1" indent="0" algn="ctr">
              <a:lnSpc>
                <a:spcPct val="100000"/>
              </a:lnSpc>
              <a:spcBef>
                <a:spcPts val="0"/>
              </a:spcBef>
              <a:spcAft>
                <a:spcPts val="0"/>
              </a:spcAft>
              <a:buClr>
                <a:srgbClr val="808080"/>
              </a:buClr>
              <a:buSzPts val="450"/>
              <a:buFont typeface="Calibri"/>
              <a:buNone/>
              <a:defRPr sz="1800" b="0" i="0" u="none" strike="noStrike" cap="none">
                <a:solidFill>
                  <a:srgbClr val="808080"/>
                </a:solidFill>
                <a:latin typeface="Calibri"/>
                <a:ea typeface="Calibri"/>
                <a:cs typeface="Calibri"/>
                <a:sym typeface="Calibri"/>
              </a:defRPr>
            </a:lvl2pPr>
            <a:lvl3pPr marL="0" marR="0" lvl="2" indent="0" algn="ctr">
              <a:lnSpc>
                <a:spcPct val="100000"/>
              </a:lnSpc>
              <a:spcBef>
                <a:spcPts val="0"/>
              </a:spcBef>
              <a:spcAft>
                <a:spcPts val="0"/>
              </a:spcAft>
              <a:buClr>
                <a:srgbClr val="808080"/>
              </a:buClr>
              <a:buSzPts val="450"/>
              <a:buFont typeface="Calibri"/>
              <a:buNone/>
              <a:defRPr sz="1800" b="0" i="0" u="none" strike="noStrike" cap="none">
                <a:solidFill>
                  <a:srgbClr val="808080"/>
                </a:solidFill>
                <a:latin typeface="Calibri"/>
                <a:ea typeface="Calibri"/>
                <a:cs typeface="Calibri"/>
                <a:sym typeface="Calibri"/>
              </a:defRPr>
            </a:lvl3pPr>
            <a:lvl4pPr marL="0" marR="0" lvl="3" indent="0" algn="ctr">
              <a:lnSpc>
                <a:spcPct val="100000"/>
              </a:lnSpc>
              <a:spcBef>
                <a:spcPts val="0"/>
              </a:spcBef>
              <a:spcAft>
                <a:spcPts val="0"/>
              </a:spcAft>
              <a:buClr>
                <a:srgbClr val="808080"/>
              </a:buClr>
              <a:buSzPts val="450"/>
              <a:buFont typeface="Calibri"/>
              <a:buNone/>
              <a:defRPr sz="1800" b="0" i="0" u="none" strike="noStrike" cap="none">
                <a:solidFill>
                  <a:srgbClr val="808080"/>
                </a:solidFill>
                <a:latin typeface="Calibri"/>
                <a:ea typeface="Calibri"/>
                <a:cs typeface="Calibri"/>
                <a:sym typeface="Calibri"/>
              </a:defRPr>
            </a:lvl4pPr>
            <a:lvl5pPr marL="0" marR="0" lvl="4" indent="0" algn="ctr">
              <a:lnSpc>
                <a:spcPct val="100000"/>
              </a:lnSpc>
              <a:spcBef>
                <a:spcPts val="0"/>
              </a:spcBef>
              <a:spcAft>
                <a:spcPts val="0"/>
              </a:spcAft>
              <a:buClr>
                <a:srgbClr val="808080"/>
              </a:buClr>
              <a:buSzPts val="450"/>
              <a:buFont typeface="Calibri"/>
              <a:buNone/>
              <a:defRPr sz="1800" b="0" i="0" u="none" strike="noStrike" cap="none">
                <a:solidFill>
                  <a:srgbClr val="808080"/>
                </a:solidFill>
                <a:latin typeface="Calibri"/>
                <a:ea typeface="Calibri"/>
                <a:cs typeface="Calibri"/>
                <a:sym typeface="Calibri"/>
              </a:defRPr>
            </a:lvl5pPr>
            <a:lvl6pPr marL="0" marR="0" lvl="5" indent="0" algn="ctr">
              <a:lnSpc>
                <a:spcPct val="100000"/>
              </a:lnSpc>
              <a:spcBef>
                <a:spcPts val="0"/>
              </a:spcBef>
              <a:spcAft>
                <a:spcPts val="0"/>
              </a:spcAft>
              <a:buClr>
                <a:srgbClr val="808080"/>
              </a:buClr>
              <a:buSzPts val="450"/>
              <a:buFont typeface="Calibri"/>
              <a:buNone/>
              <a:defRPr sz="1800" b="0" i="0" u="none" strike="noStrike" cap="none">
                <a:solidFill>
                  <a:srgbClr val="808080"/>
                </a:solidFill>
                <a:latin typeface="Calibri"/>
                <a:ea typeface="Calibri"/>
                <a:cs typeface="Calibri"/>
                <a:sym typeface="Calibri"/>
              </a:defRPr>
            </a:lvl6pPr>
            <a:lvl7pPr marL="0" marR="0" lvl="6" indent="0" algn="ctr">
              <a:lnSpc>
                <a:spcPct val="100000"/>
              </a:lnSpc>
              <a:spcBef>
                <a:spcPts val="0"/>
              </a:spcBef>
              <a:spcAft>
                <a:spcPts val="0"/>
              </a:spcAft>
              <a:buClr>
                <a:srgbClr val="808080"/>
              </a:buClr>
              <a:buSzPts val="450"/>
              <a:buFont typeface="Calibri"/>
              <a:buNone/>
              <a:defRPr sz="1800" b="0" i="0" u="none" strike="noStrike" cap="none">
                <a:solidFill>
                  <a:srgbClr val="808080"/>
                </a:solidFill>
                <a:latin typeface="Calibri"/>
                <a:ea typeface="Calibri"/>
                <a:cs typeface="Calibri"/>
                <a:sym typeface="Calibri"/>
              </a:defRPr>
            </a:lvl7pPr>
            <a:lvl8pPr marL="0" marR="0" lvl="7" indent="0" algn="ctr">
              <a:lnSpc>
                <a:spcPct val="100000"/>
              </a:lnSpc>
              <a:spcBef>
                <a:spcPts val="0"/>
              </a:spcBef>
              <a:spcAft>
                <a:spcPts val="0"/>
              </a:spcAft>
              <a:buClr>
                <a:srgbClr val="808080"/>
              </a:buClr>
              <a:buSzPts val="450"/>
              <a:buFont typeface="Calibri"/>
              <a:buNone/>
              <a:defRPr sz="1800" b="0" i="0" u="none" strike="noStrike" cap="none">
                <a:solidFill>
                  <a:srgbClr val="808080"/>
                </a:solidFill>
                <a:latin typeface="Calibri"/>
                <a:ea typeface="Calibri"/>
                <a:cs typeface="Calibri"/>
                <a:sym typeface="Calibri"/>
              </a:defRPr>
            </a:lvl8pPr>
            <a:lvl9pPr marL="0" marR="0" lvl="8" indent="0" algn="ctr">
              <a:lnSpc>
                <a:spcPct val="100000"/>
              </a:lnSpc>
              <a:spcBef>
                <a:spcPts val="0"/>
              </a:spcBef>
              <a:spcAft>
                <a:spcPts val="0"/>
              </a:spcAft>
              <a:buClr>
                <a:srgbClr val="808080"/>
              </a:buClr>
              <a:buSzPts val="450"/>
              <a:buFont typeface="Calibri"/>
              <a:buNone/>
              <a:defRPr sz="1800" b="0" i="0" u="none" strike="noStrike" cap="none">
                <a:solidFill>
                  <a:srgbClr val="808080"/>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6_img/table layout">
  <p:cSld name="6_img/table layout">
    <p:spTree>
      <p:nvGrpSpPr>
        <p:cNvPr id="1" name="Shape 227"/>
        <p:cNvGrpSpPr/>
        <p:nvPr/>
      </p:nvGrpSpPr>
      <p:grpSpPr>
        <a:xfrm>
          <a:off x="0" y="0"/>
          <a:ext cx="0" cy="0"/>
          <a:chOff x="0" y="0"/>
          <a:chExt cx="0" cy="0"/>
        </a:xfrm>
      </p:grpSpPr>
      <p:sp>
        <p:nvSpPr>
          <p:cNvPr id="228" name="Google Shape;228;p104"/>
          <p:cNvSpPr/>
          <p:nvPr/>
        </p:nvSpPr>
        <p:spPr>
          <a:xfrm>
            <a:off x="0" y="-4725"/>
            <a:ext cx="1463434" cy="195002"/>
          </a:xfrm>
          <a:prstGeom prst="rect">
            <a:avLst/>
          </a:prstGeom>
          <a:solidFill>
            <a:srgbClr val="FAC36F"/>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400"/>
              <a:buFont typeface="Calibri"/>
              <a:buNone/>
            </a:pPr>
            <a:endParaRPr sz="1400" b="1" i="0" u="none" strike="noStrike" cap="none">
              <a:solidFill>
                <a:srgbClr val="FFFFFF"/>
              </a:solidFill>
              <a:latin typeface="Calibri"/>
              <a:ea typeface="Calibri"/>
              <a:cs typeface="Calibri"/>
              <a:sym typeface="Calibri"/>
            </a:endParaRPr>
          </a:p>
        </p:txBody>
      </p:sp>
      <p:sp>
        <p:nvSpPr>
          <p:cNvPr id="229" name="Google Shape;229;p104"/>
          <p:cNvSpPr/>
          <p:nvPr/>
        </p:nvSpPr>
        <p:spPr>
          <a:xfrm>
            <a:off x="1463432" y="-4725"/>
            <a:ext cx="7101807" cy="195002"/>
          </a:xfrm>
          <a:prstGeom prst="rect">
            <a:avLst/>
          </a:prstGeom>
          <a:solidFill>
            <a:srgbClr val="F69E66"/>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00"/>
              </a:buClr>
              <a:buSzPts val="1400"/>
              <a:buFont typeface="Calibri"/>
              <a:buNone/>
            </a:pPr>
            <a:endParaRPr sz="1400" b="1" i="0" u="none" strike="noStrike" cap="none">
              <a:solidFill>
                <a:srgbClr val="000000"/>
              </a:solidFill>
              <a:latin typeface="Calibri"/>
              <a:ea typeface="Calibri"/>
              <a:cs typeface="Calibri"/>
              <a:sym typeface="Calibri"/>
            </a:endParaRPr>
          </a:p>
        </p:txBody>
      </p:sp>
      <p:sp>
        <p:nvSpPr>
          <p:cNvPr id="230" name="Google Shape;230;p104"/>
          <p:cNvSpPr/>
          <p:nvPr/>
        </p:nvSpPr>
        <p:spPr>
          <a:xfrm>
            <a:off x="8565235" y="-4725"/>
            <a:ext cx="1404697" cy="195002"/>
          </a:xfrm>
          <a:prstGeom prst="rect">
            <a:avLst/>
          </a:prstGeom>
          <a:solidFill>
            <a:srgbClr val="F38573"/>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400"/>
              <a:buFont typeface="Calibri"/>
              <a:buNone/>
            </a:pPr>
            <a:endParaRPr sz="1400" b="1" i="0" u="none" strike="noStrike" cap="none">
              <a:solidFill>
                <a:srgbClr val="FFFFFF"/>
              </a:solidFill>
              <a:latin typeface="Calibri"/>
              <a:ea typeface="Calibri"/>
              <a:cs typeface="Calibri"/>
              <a:sym typeface="Calibri"/>
            </a:endParaRPr>
          </a:p>
        </p:txBody>
      </p:sp>
      <p:sp>
        <p:nvSpPr>
          <p:cNvPr id="231" name="Google Shape;231;p104"/>
          <p:cNvSpPr/>
          <p:nvPr/>
        </p:nvSpPr>
        <p:spPr>
          <a:xfrm>
            <a:off x="9969932" y="-4725"/>
            <a:ext cx="469865" cy="195002"/>
          </a:xfrm>
          <a:prstGeom prst="rect">
            <a:avLst/>
          </a:prstGeom>
          <a:solidFill>
            <a:srgbClr val="FAC36F"/>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400"/>
              <a:buFont typeface="Calibri"/>
              <a:buNone/>
            </a:pPr>
            <a:endParaRPr sz="1400" b="1" i="0" u="none" strike="noStrike" cap="none">
              <a:solidFill>
                <a:srgbClr val="FFFFFF"/>
              </a:solidFill>
              <a:latin typeface="Calibri"/>
              <a:ea typeface="Calibri"/>
              <a:cs typeface="Calibri"/>
              <a:sym typeface="Calibri"/>
            </a:endParaRPr>
          </a:p>
        </p:txBody>
      </p:sp>
      <p:sp>
        <p:nvSpPr>
          <p:cNvPr id="232" name="Google Shape;232;p104"/>
          <p:cNvSpPr/>
          <p:nvPr/>
        </p:nvSpPr>
        <p:spPr>
          <a:xfrm>
            <a:off x="10439796" y="-4725"/>
            <a:ext cx="166412" cy="195002"/>
          </a:xfrm>
          <a:prstGeom prst="rect">
            <a:avLst/>
          </a:prstGeom>
          <a:solidFill>
            <a:srgbClr val="FFFFFF"/>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400"/>
              <a:buFont typeface="Calibri"/>
              <a:buNone/>
            </a:pPr>
            <a:endParaRPr sz="1400" b="1" i="0" u="none" strike="noStrike" cap="none">
              <a:solidFill>
                <a:srgbClr val="FFFFFF"/>
              </a:solidFill>
              <a:latin typeface="Calibri"/>
              <a:ea typeface="Calibri"/>
              <a:cs typeface="Calibri"/>
              <a:sym typeface="Calibri"/>
            </a:endParaRPr>
          </a:p>
        </p:txBody>
      </p:sp>
      <p:sp>
        <p:nvSpPr>
          <p:cNvPr id="233" name="Google Shape;233;p104"/>
          <p:cNvSpPr/>
          <p:nvPr/>
        </p:nvSpPr>
        <p:spPr>
          <a:xfrm>
            <a:off x="10606209" y="-4725"/>
            <a:ext cx="1668997" cy="195002"/>
          </a:xfrm>
          <a:prstGeom prst="rect">
            <a:avLst/>
          </a:prstGeom>
          <a:solidFill>
            <a:srgbClr val="9CDAEB"/>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400"/>
              <a:buFont typeface="Calibri"/>
              <a:buNone/>
            </a:pPr>
            <a:endParaRPr sz="1400" b="1" i="0" u="none" strike="noStrike" cap="none">
              <a:solidFill>
                <a:srgbClr val="FFFFFF"/>
              </a:solidFill>
              <a:latin typeface="Calibri"/>
              <a:ea typeface="Calibri"/>
              <a:cs typeface="Calibri"/>
              <a:sym typeface="Calibri"/>
            </a:endParaRPr>
          </a:p>
        </p:txBody>
      </p:sp>
      <p:sp>
        <p:nvSpPr>
          <p:cNvPr id="234" name="Google Shape;234;p104"/>
          <p:cNvSpPr/>
          <p:nvPr/>
        </p:nvSpPr>
        <p:spPr>
          <a:xfrm>
            <a:off x="12275204" y="-4725"/>
            <a:ext cx="3980795" cy="195002"/>
          </a:xfrm>
          <a:prstGeom prst="rect">
            <a:avLst/>
          </a:prstGeom>
          <a:solidFill>
            <a:srgbClr val="61B4DF"/>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400"/>
              <a:buFont typeface="Calibri"/>
              <a:buNone/>
            </a:pPr>
            <a:endParaRPr sz="1400" b="1" i="0" u="none" strike="noStrike" cap="none">
              <a:solidFill>
                <a:srgbClr val="FFFFFF"/>
              </a:solidFill>
              <a:latin typeface="Calibri"/>
              <a:ea typeface="Calibri"/>
              <a:cs typeface="Calibri"/>
              <a:sym typeface="Calibri"/>
            </a:endParaRPr>
          </a:p>
        </p:txBody>
      </p:sp>
      <p:sp>
        <p:nvSpPr>
          <p:cNvPr id="235" name="Google Shape;235;p104"/>
          <p:cNvSpPr txBox="1">
            <a:spLocks noGrp="1"/>
          </p:cNvSpPr>
          <p:nvPr>
            <p:ph type="body" idx="1"/>
          </p:nvPr>
        </p:nvSpPr>
        <p:spPr>
          <a:xfrm>
            <a:off x="1" y="190278"/>
            <a:ext cx="13306559" cy="670313"/>
          </a:xfrm>
          <a:prstGeom prst="rect">
            <a:avLst/>
          </a:prstGeom>
          <a:noFill/>
          <a:ln>
            <a:noFill/>
          </a:ln>
        </p:spPr>
        <p:txBody>
          <a:bodyPr spcFirstLastPara="1" wrap="square" lIns="91425" tIns="91425" rIns="91425" bIns="91425" anchor="ctr" anchorCtr="0">
            <a:normAutofit/>
          </a:bodyPr>
          <a:lstStyle>
            <a:lvl1pPr marL="457200" marR="0" lvl="0" indent="-228600" algn="l">
              <a:lnSpc>
                <a:spcPct val="90000"/>
              </a:lnSpc>
              <a:spcBef>
                <a:spcPts val="1300"/>
              </a:spcBef>
              <a:spcAft>
                <a:spcPts val="0"/>
              </a:spcAft>
              <a:buClr>
                <a:srgbClr val="000000"/>
              </a:buClr>
              <a:buSzPts val="3200"/>
              <a:buFont typeface="Arial"/>
              <a:buNone/>
              <a:defRPr sz="3200" b="0" i="0" u="none" strike="noStrike" cap="none">
                <a:solidFill>
                  <a:srgbClr val="000000"/>
                </a:solidFill>
                <a:latin typeface="Calibri"/>
                <a:ea typeface="Calibri"/>
                <a:cs typeface="Calibri"/>
                <a:sym typeface="Calibri"/>
              </a:defRPr>
            </a:lvl1pPr>
            <a:lvl2pPr marL="914400" marR="0" lvl="1" indent="-228600" algn="l">
              <a:lnSpc>
                <a:spcPct val="90000"/>
              </a:lnSpc>
              <a:spcBef>
                <a:spcPts val="1300"/>
              </a:spcBef>
              <a:spcAft>
                <a:spcPts val="0"/>
              </a:spcAft>
              <a:buClr>
                <a:srgbClr val="000000"/>
              </a:buClr>
              <a:buSzPts val="3200"/>
              <a:buFont typeface="Arial"/>
              <a:buNone/>
              <a:defRPr sz="3200" b="0" i="0" u="none" strike="noStrike" cap="none">
                <a:solidFill>
                  <a:srgbClr val="000000"/>
                </a:solidFill>
                <a:latin typeface="Calibri"/>
                <a:ea typeface="Calibri"/>
                <a:cs typeface="Calibri"/>
                <a:sym typeface="Calibri"/>
              </a:defRPr>
            </a:lvl2pPr>
            <a:lvl3pPr marL="1371600" marR="0" lvl="2" indent="-228600" algn="l">
              <a:lnSpc>
                <a:spcPct val="90000"/>
              </a:lnSpc>
              <a:spcBef>
                <a:spcPts val="1300"/>
              </a:spcBef>
              <a:spcAft>
                <a:spcPts val="0"/>
              </a:spcAft>
              <a:buClr>
                <a:srgbClr val="000000"/>
              </a:buClr>
              <a:buSzPts val="3200"/>
              <a:buFont typeface="Arial"/>
              <a:buNone/>
              <a:defRPr sz="3200" b="0" i="0" u="none" strike="noStrike" cap="none">
                <a:solidFill>
                  <a:srgbClr val="000000"/>
                </a:solidFill>
                <a:latin typeface="Calibri"/>
                <a:ea typeface="Calibri"/>
                <a:cs typeface="Calibri"/>
                <a:sym typeface="Calibri"/>
              </a:defRPr>
            </a:lvl3pPr>
            <a:lvl4pPr marL="1828800" marR="0" lvl="3" indent="-228600" algn="l">
              <a:lnSpc>
                <a:spcPct val="90000"/>
              </a:lnSpc>
              <a:spcBef>
                <a:spcPts val="1300"/>
              </a:spcBef>
              <a:spcAft>
                <a:spcPts val="0"/>
              </a:spcAft>
              <a:buClr>
                <a:srgbClr val="000000"/>
              </a:buClr>
              <a:buSzPts val="3200"/>
              <a:buFont typeface="Arial"/>
              <a:buNone/>
              <a:defRPr sz="3200" b="0" i="0" u="none" strike="noStrike" cap="none">
                <a:solidFill>
                  <a:srgbClr val="000000"/>
                </a:solidFill>
                <a:latin typeface="Calibri"/>
                <a:ea typeface="Calibri"/>
                <a:cs typeface="Calibri"/>
                <a:sym typeface="Calibri"/>
              </a:defRPr>
            </a:lvl4pPr>
            <a:lvl5pPr marL="2286000" marR="0" lvl="4" indent="-228600" algn="l">
              <a:lnSpc>
                <a:spcPct val="90000"/>
              </a:lnSpc>
              <a:spcBef>
                <a:spcPts val="1300"/>
              </a:spcBef>
              <a:spcAft>
                <a:spcPts val="0"/>
              </a:spcAft>
              <a:buClr>
                <a:srgbClr val="000000"/>
              </a:buClr>
              <a:buSzPts val="3200"/>
              <a:buFont typeface="Arial"/>
              <a:buNone/>
              <a:defRPr sz="3200" b="0" i="0" u="none" strike="noStrike" cap="none">
                <a:solidFill>
                  <a:srgbClr val="000000"/>
                </a:solidFill>
                <a:latin typeface="Calibri"/>
                <a:ea typeface="Calibri"/>
                <a:cs typeface="Calibri"/>
                <a:sym typeface="Calibri"/>
              </a:defRPr>
            </a:lvl5pPr>
            <a:lvl6pPr marL="2743200" marR="0" lvl="5" indent="-463550" algn="l">
              <a:lnSpc>
                <a:spcPct val="90000"/>
              </a:lnSpc>
              <a:spcBef>
                <a:spcPts val="1300"/>
              </a:spcBef>
              <a:spcAft>
                <a:spcPts val="0"/>
              </a:spcAft>
              <a:buClr>
                <a:srgbClr val="000000"/>
              </a:buClr>
              <a:buSzPts val="3700"/>
              <a:buFont typeface="Arial"/>
              <a:buChar char="•"/>
              <a:defRPr sz="3700" b="0" i="0" u="none" strike="noStrike" cap="none">
                <a:solidFill>
                  <a:srgbClr val="000000"/>
                </a:solidFill>
                <a:latin typeface="Calibri"/>
                <a:ea typeface="Calibri"/>
                <a:cs typeface="Calibri"/>
                <a:sym typeface="Calibri"/>
              </a:defRPr>
            </a:lvl6pPr>
            <a:lvl7pPr marL="3200400" marR="0" lvl="6" indent="-463550" algn="l">
              <a:lnSpc>
                <a:spcPct val="90000"/>
              </a:lnSpc>
              <a:spcBef>
                <a:spcPts val="1300"/>
              </a:spcBef>
              <a:spcAft>
                <a:spcPts val="0"/>
              </a:spcAft>
              <a:buClr>
                <a:srgbClr val="000000"/>
              </a:buClr>
              <a:buSzPts val="3700"/>
              <a:buFont typeface="Arial"/>
              <a:buChar char="•"/>
              <a:defRPr sz="3700" b="0" i="0" u="none" strike="noStrike" cap="none">
                <a:solidFill>
                  <a:srgbClr val="000000"/>
                </a:solidFill>
                <a:latin typeface="Calibri"/>
                <a:ea typeface="Calibri"/>
                <a:cs typeface="Calibri"/>
                <a:sym typeface="Calibri"/>
              </a:defRPr>
            </a:lvl7pPr>
            <a:lvl8pPr marL="3657600" marR="0" lvl="7" indent="-463550" algn="l">
              <a:lnSpc>
                <a:spcPct val="90000"/>
              </a:lnSpc>
              <a:spcBef>
                <a:spcPts val="1300"/>
              </a:spcBef>
              <a:spcAft>
                <a:spcPts val="0"/>
              </a:spcAft>
              <a:buClr>
                <a:srgbClr val="000000"/>
              </a:buClr>
              <a:buSzPts val="3700"/>
              <a:buFont typeface="Arial"/>
              <a:buChar char="•"/>
              <a:defRPr sz="3700" b="0" i="0" u="none" strike="noStrike" cap="none">
                <a:solidFill>
                  <a:srgbClr val="000000"/>
                </a:solidFill>
                <a:latin typeface="Calibri"/>
                <a:ea typeface="Calibri"/>
                <a:cs typeface="Calibri"/>
                <a:sym typeface="Calibri"/>
              </a:defRPr>
            </a:lvl8pPr>
            <a:lvl9pPr marL="4114800" marR="0" lvl="8" indent="-463550" algn="l">
              <a:lnSpc>
                <a:spcPct val="90000"/>
              </a:lnSpc>
              <a:spcBef>
                <a:spcPts val="1300"/>
              </a:spcBef>
              <a:spcAft>
                <a:spcPts val="0"/>
              </a:spcAft>
              <a:buClr>
                <a:srgbClr val="000000"/>
              </a:buClr>
              <a:buSzPts val="3700"/>
              <a:buFont typeface="Arial"/>
              <a:buChar char="•"/>
              <a:defRPr sz="3700" b="0" i="0" u="none" strike="noStrike" cap="none">
                <a:solidFill>
                  <a:srgbClr val="000000"/>
                </a:solidFill>
                <a:latin typeface="Calibri"/>
                <a:ea typeface="Calibri"/>
                <a:cs typeface="Calibri"/>
                <a:sym typeface="Calibri"/>
              </a:defRPr>
            </a:lvl9pPr>
          </a:lstStyle>
          <a:p>
            <a:endParaRPr/>
          </a:p>
        </p:txBody>
      </p:sp>
      <p:sp>
        <p:nvSpPr>
          <p:cNvPr id="236" name="Google Shape;236;p104"/>
          <p:cNvSpPr/>
          <p:nvPr/>
        </p:nvSpPr>
        <p:spPr>
          <a:xfrm>
            <a:off x="5111" y="877462"/>
            <a:ext cx="14039525" cy="39001"/>
          </a:xfrm>
          <a:prstGeom prst="rect">
            <a:avLst/>
          </a:prstGeom>
          <a:gradFill>
            <a:gsLst>
              <a:gs pos="0">
                <a:srgbClr val="F28020"/>
              </a:gs>
              <a:gs pos="23000">
                <a:srgbClr val="F28020"/>
              </a:gs>
              <a:gs pos="100000">
                <a:srgbClr val="FFFFFF"/>
              </a:gs>
            </a:gsLst>
            <a:lin ang="0" scaled="0"/>
          </a:gra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2300"/>
              <a:buFont typeface="Calibri"/>
              <a:buNone/>
            </a:pPr>
            <a:endParaRPr sz="2300" b="0" i="0" u="none" strike="noStrike" cap="none">
              <a:solidFill>
                <a:srgbClr val="FFFFFF"/>
              </a:solidFill>
              <a:latin typeface="Calibri"/>
              <a:ea typeface="Calibri"/>
              <a:cs typeface="Calibri"/>
              <a:sym typeface="Calibri"/>
            </a:endParaRPr>
          </a:p>
        </p:txBody>
      </p:sp>
      <p:sp>
        <p:nvSpPr>
          <p:cNvPr id="237" name="Google Shape;237;p104"/>
          <p:cNvSpPr txBox="1">
            <a:spLocks noGrp="1"/>
          </p:cNvSpPr>
          <p:nvPr>
            <p:ph type="body" idx="2"/>
          </p:nvPr>
        </p:nvSpPr>
        <p:spPr>
          <a:xfrm>
            <a:off x="1025296" y="2705305"/>
            <a:ext cx="6842398" cy="683853"/>
          </a:xfrm>
          <a:prstGeom prst="rect">
            <a:avLst/>
          </a:prstGeom>
          <a:noFill/>
          <a:ln>
            <a:noFill/>
          </a:ln>
        </p:spPr>
        <p:txBody>
          <a:bodyPr spcFirstLastPara="1" wrap="square" lIns="91425" tIns="91425" rIns="91425" bIns="91425" anchor="t" anchorCtr="0">
            <a:normAutofit/>
          </a:bodyPr>
          <a:lstStyle>
            <a:lvl1pPr marL="457200" marR="0" lvl="0" indent="-463550" algn="l">
              <a:lnSpc>
                <a:spcPct val="90000"/>
              </a:lnSpc>
              <a:spcBef>
                <a:spcPts val="1300"/>
              </a:spcBef>
              <a:spcAft>
                <a:spcPts val="0"/>
              </a:spcAft>
              <a:buClr>
                <a:srgbClr val="000000"/>
              </a:buClr>
              <a:buSzPts val="3700"/>
              <a:buFont typeface="Arial"/>
              <a:buChar char="•"/>
              <a:defRPr sz="3700" b="0" i="0" u="none" strike="noStrike" cap="none">
                <a:solidFill>
                  <a:srgbClr val="000000"/>
                </a:solidFill>
                <a:latin typeface="Calibri"/>
                <a:ea typeface="Calibri"/>
                <a:cs typeface="Calibri"/>
                <a:sym typeface="Calibri"/>
              </a:defRPr>
            </a:lvl1pPr>
            <a:lvl2pPr marL="914400" marR="0" lvl="1" indent="-463550" algn="l">
              <a:lnSpc>
                <a:spcPct val="90000"/>
              </a:lnSpc>
              <a:spcBef>
                <a:spcPts val="1300"/>
              </a:spcBef>
              <a:spcAft>
                <a:spcPts val="0"/>
              </a:spcAft>
              <a:buClr>
                <a:srgbClr val="000000"/>
              </a:buClr>
              <a:buSzPts val="3700"/>
              <a:buFont typeface="Arial"/>
              <a:buChar char="•"/>
              <a:defRPr sz="3700" b="0" i="0" u="none" strike="noStrike" cap="none">
                <a:solidFill>
                  <a:srgbClr val="000000"/>
                </a:solidFill>
                <a:latin typeface="Calibri"/>
                <a:ea typeface="Calibri"/>
                <a:cs typeface="Calibri"/>
                <a:sym typeface="Calibri"/>
              </a:defRPr>
            </a:lvl2pPr>
            <a:lvl3pPr marL="1371600" marR="0" lvl="2" indent="-463550" algn="l">
              <a:lnSpc>
                <a:spcPct val="90000"/>
              </a:lnSpc>
              <a:spcBef>
                <a:spcPts val="1300"/>
              </a:spcBef>
              <a:spcAft>
                <a:spcPts val="0"/>
              </a:spcAft>
              <a:buClr>
                <a:srgbClr val="000000"/>
              </a:buClr>
              <a:buSzPts val="3700"/>
              <a:buFont typeface="Arial"/>
              <a:buChar char="•"/>
              <a:defRPr sz="3700" b="0" i="0" u="none" strike="noStrike" cap="none">
                <a:solidFill>
                  <a:srgbClr val="000000"/>
                </a:solidFill>
                <a:latin typeface="Calibri"/>
                <a:ea typeface="Calibri"/>
                <a:cs typeface="Calibri"/>
                <a:sym typeface="Calibri"/>
              </a:defRPr>
            </a:lvl3pPr>
            <a:lvl4pPr marL="1828800" marR="0" lvl="3" indent="-463550" algn="l">
              <a:lnSpc>
                <a:spcPct val="90000"/>
              </a:lnSpc>
              <a:spcBef>
                <a:spcPts val="1300"/>
              </a:spcBef>
              <a:spcAft>
                <a:spcPts val="0"/>
              </a:spcAft>
              <a:buClr>
                <a:srgbClr val="000000"/>
              </a:buClr>
              <a:buSzPts val="3700"/>
              <a:buFont typeface="Arial"/>
              <a:buChar char="•"/>
              <a:defRPr sz="3700" b="0" i="0" u="none" strike="noStrike" cap="none">
                <a:solidFill>
                  <a:srgbClr val="000000"/>
                </a:solidFill>
                <a:latin typeface="Calibri"/>
                <a:ea typeface="Calibri"/>
                <a:cs typeface="Calibri"/>
                <a:sym typeface="Calibri"/>
              </a:defRPr>
            </a:lvl4pPr>
            <a:lvl5pPr marL="2286000" marR="0" lvl="4" indent="-463550" algn="l">
              <a:lnSpc>
                <a:spcPct val="90000"/>
              </a:lnSpc>
              <a:spcBef>
                <a:spcPts val="1300"/>
              </a:spcBef>
              <a:spcAft>
                <a:spcPts val="0"/>
              </a:spcAft>
              <a:buClr>
                <a:srgbClr val="000000"/>
              </a:buClr>
              <a:buSzPts val="3700"/>
              <a:buFont typeface="Arial"/>
              <a:buChar char="•"/>
              <a:defRPr sz="3700" b="0" i="0" u="none" strike="noStrike" cap="none">
                <a:solidFill>
                  <a:srgbClr val="000000"/>
                </a:solidFill>
                <a:latin typeface="Calibri"/>
                <a:ea typeface="Calibri"/>
                <a:cs typeface="Calibri"/>
                <a:sym typeface="Calibri"/>
              </a:defRPr>
            </a:lvl5pPr>
            <a:lvl6pPr marL="2743200" marR="0" lvl="5" indent="-463550" algn="l">
              <a:lnSpc>
                <a:spcPct val="90000"/>
              </a:lnSpc>
              <a:spcBef>
                <a:spcPts val="1300"/>
              </a:spcBef>
              <a:spcAft>
                <a:spcPts val="0"/>
              </a:spcAft>
              <a:buClr>
                <a:srgbClr val="000000"/>
              </a:buClr>
              <a:buSzPts val="3700"/>
              <a:buFont typeface="Arial"/>
              <a:buChar char="•"/>
              <a:defRPr sz="3700" b="0" i="0" u="none" strike="noStrike" cap="none">
                <a:solidFill>
                  <a:srgbClr val="000000"/>
                </a:solidFill>
                <a:latin typeface="Calibri"/>
                <a:ea typeface="Calibri"/>
                <a:cs typeface="Calibri"/>
                <a:sym typeface="Calibri"/>
              </a:defRPr>
            </a:lvl6pPr>
            <a:lvl7pPr marL="3200400" marR="0" lvl="6" indent="-463550" algn="l">
              <a:lnSpc>
                <a:spcPct val="90000"/>
              </a:lnSpc>
              <a:spcBef>
                <a:spcPts val="1300"/>
              </a:spcBef>
              <a:spcAft>
                <a:spcPts val="0"/>
              </a:spcAft>
              <a:buClr>
                <a:srgbClr val="000000"/>
              </a:buClr>
              <a:buSzPts val="3700"/>
              <a:buFont typeface="Arial"/>
              <a:buChar char="•"/>
              <a:defRPr sz="3700" b="0" i="0" u="none" strike="noStrike" cap="none">
                <a:solidFill>
                  <a:srgbClr val="000000"/>
                </a:solidFill>
                <a:latin typeface="Calibri"/>
                <a:ea typeface="Calibri"/>
                <a:cs typeface="Calibri"/>
                <a:sym typeface="Calibri"/>
              </a:defRPr>
            </a:lvl7pPr>
            <a:lvl8pPr marL="3657600" marR="0" lvl="7" indent="-463550" algn="l">
              <a:lnSpc>
                <a:spcPct val="90000"/>
              </a:lnSpc>
              <a:spcBef>
                <a:spcPts val="1300"/>
              </a:spcBef>
              <a:spcAft>
                <a:spcPts val="0"/>
              </a:spcAft>
              <a:buClr>
                <a:srgbClr val="000000"/>
              </a:buClr>
              <a:buSzPts val="3700"/>
              <a:buFont typeface="Arial"/>
              <a:buChar char="•"/>
              <a:defRPr sz="3700" b="0" i="0" u="none" strike="noStrike" cap="none">
                <a:solidFill>
                  <a:srgbClr val="000000"/>
                </a:solidFill>
                <a:latin typeface="Calibri"/>
                <a:ea typeface="Calibri"/>
                <a:cs typeface="Calibri"/>
                <a:sym typeface="Calibri"/>
              </a:defRPr>
            </a:lvl8pPr>
            <a:lvl9pPr marL="4114800" marR="0" lvl="8" indent="-463550" algn="l">
              <a:lnSpc>
                <a:spcPct val="90000"/>
              </a:lnSpc>
              <a:spcBef>
                <a:spcPts val="1300"/>
              </a:spcBef>
              <a:spcAft>
                <a:spcPts val="0"/>
              </a:spcAft>
              <a:buClr>
                <a:srgbClr val="000000"/>
              </a:buClr>
              <a:buSzPts val="3700"/>
              <a:buFont typeface="Arial"/>
              <a:buChar char="•"/>
              <a:defRPr sz="3700" b="0" i="0" u="none" strike="noStrike" cap="none">
                <a:solidFill>
                  <a:srgbClr val="000000"/>
                </a:solidFill>
                <a:latin typeface="Calibri"/>
                <a:ea typeface="Calibri"/>
                <a:cs typeface="Calibri"/>
                <a:sym typeface="Calibri"/>
              </a:defRPr>
            </a:lvl9pPr>
          </a:lstStyle>
          <a:p>
            <a:endParaRPr/>
          </a:p>
        </p:txBody>
      </p:sp>
      <p:sp>
        <p:nvSpPr>
          <p:cNvPr id="238" name="Google Shape;238;p104"/>
          <p:cNvSpPr txBox="1">
            <a:spLocks noGrp="1"/>
          </p:cNvSpPr>
          <p:nvPr>
            <p:ph type="body" idx="3"/>
          </p:nvPr>
        </p:nvSpPr>
        <p:spPr>
          <a:xfrm>
            <a:off x="8831895" y="2712651"/>
            <a:ext cx="6842398" cy="683853"/>
          </a:xfrm>
          <a:prstGeom prst="rect">
            <a:avLst/>
          </a:prstGeom>
          <a:noFill/>
          <a:ln>
            <a:noFill/>
          </a:ln>
        </p:spPr>
        <p:txBody>
          <a:bodyPr spcFirstLastPara="1" wrap="square" lIns="91425" tIns="91425" rIns="91425" bIns="91425" anchor="t" anchorCtr="0">
            <a:normAutofit/>
          </a:bodyPr>
          <a:lstStyle>
            <a:lvl1pPr marL="457200" marR="0" lvl="0" indent="-463550" algn="l">
              <a:lnSpc>
                <a:spcPct val="90000"/>
              </a:lnSpc>
              <a:spcBef>
                <a:spcPts val="1300"/>
              </a:spcBef>
              <a:spcAft>
                <a:spcPts val="0"/>
              </a:spcAft>
              <a:buClr>
                <a:srgbClr val="000000"/>
              </a:buClr>
              <a:buSzPts val="3700"/>
              <a:buFont typeface="Arial"/>
              <a:buChar char="•"/>
              <a:defRPr sz="3700" b="0" i="0" u="none" strike="noStrike" cap="none">
                <a:solidFill>
                  <a:srgbClr val="000000"/>
                </a:solidFill>
                <a:latin typeface="Calibri"/>
                <a:ea typeface="Calibri"/>
                <a:cs typeface="Calibri"/>
                <a:sym typeface="Calibri"/>
              </a:defRPr>
            </a:lvl1pPr>
            <a:lvl2pPr marL="914400" marR="0" lvl="1" indent="-463550" algn="l">
              <a:lnSpc>
                <a:spcPct val="90000"/>
              </a:lnSpc>
              <a:spcBef>
                <a:spcPts val="1300"/>
              </a:spcBef>
              <a:spcAft>
                <a:spcPts val="0"/>
              </a:spcAft>
              <a:buClr>
                <a:srgbClr val="000000"/>
              </a:buClr>
              <a:buSzPts val="3700"/>
              <a:buFont typeface="Arial"/>
              <a:buChar char="•"/>
              <a:defRPr sz="3700" b="0" i="0" u="none" strike="noStrike" cap="none">
                <a:solidFill>
                  <a:srgbClr val="000000"/>
                </a:solidFill>
                <a:latin typeface="Calibri"/>
                <a:ea typeface="Calibri"/>
                <a:cs typeface="Calibri"/>
                <a:sym typeface="Calibri"/>
              </a:defRPr>
            </a:lvl2pPr>
            <a:lvl3pPr marL="1371600" marR="0" lvl="2" indent="-463550" algn="l">
              <a:lnSpc>
                <a:spcPct val="90000"/>
              </a:lnSpc>
              <a:spcBef>
                <a:spcPts val="1300"/>
              </a:spcBef>
              <a:spcAft>
                <a:spcPts val="0"/>
              </a:spcAft>
              <a:buClr>
                <a:srgbClr val="000000"/>
              </a:buClr>
              <a:buSzPts val="3700"/>
              <a:buFont typeface="Arial"/>
              <a:buChar char="•"/>
              <a:defRPr sz="3700" b="0" i="0" u="none" strike="noStrike" cap="none">
                <a:solidFill>
                  <a:srgbClr val="000000"/>
                </a:solidFill>
                <a:latin typeface="Calibri"/>
                <a:ea typeface="Calibri"/>
                <a:cs typeface="Calibri"/>
                <a:sym typeface="Calibri"/>
              </a:defRPr>
            </a:lvl3pPr>
            <a:lvl4pPr marL="1828800" marR="0" lvl="3" indent="-463550" algn="l">
              <a:lnSpc>
                <a:spcPct val="90000"/>
              </a:lnSpc>
              <a:spcBef>
                <a:spcPts val="1300"/>
              </a:spcBef>
              <a:spcAft>
                <a:spcPts val="0"/>
              </a:spcAft>
              <a:buClr>
                <a:srgbClr val="000000"/>
              </a:buClr>
              <a:buSzPts val="3700"/>
              <a:buFont typeface="Arial"/>
              <a:buChar char="•"/>
              <a:defRPr sz="3700" b="0" i="0" u="none" strike="noStrike" cap="none">
                <a:solidFill>
                  <a:srgbClr val="000000"/>
                </a:solidFill>
                <a:latin typeface="Calibri"/>
                <a:ea typeface="Calibri"/>
                <a:cs typeface="Calibri"/>
                <a:sym typeface="Calibri"/>
              </a:defRPr>
            </a:lvl4pPr>
            <a:lvl5pPr marL="2286000" marR="0" lvl="4" indent="-463550" algn="l">
              <a:lnSpc>
                <a:spcPct val="90000"/>
              </a:lnSpc>
              <a:spcBef>
                <a:spcPts val="1300"/>
              </a:spcBef>
              <a:spcAft>
                <a:spcPts val="0"/>
              </a:spcAft>
              <a:buClr>
                <a:srgbClr val="000000"/>
              </a:buClr>
              <a:buSzPts val="3700"/>
              <a:buFont typeface="Arial"/>
              <a:buChar char="•"/>
              <a:defRPr sz="3700" b="0" i="0" u="none" strike="noStrike" cap="none">
                <a:solidFill>
                  <a:srgbClr val="000000"/>
                </a:solidFill>
                <a:latin typeface="Calibri"/>
                <a:ea typeface="Calibri"/>
                <a:cs typeface="Calibri"/>
                <a:sym typeface="Calibri"/>
              </a:defRPr>
            </a:lvl5pPr>
            <a:lvl6pPr marL="2743200" marR="0" lvl="5" indent="-463550" algn="l">
              <a:lnSpc>
                <a:spcPct val="90000"/>
              </a:lnSpc>
              <a:spcBef>
                <a:spcPts val="1300"/>
              </a:spcBef>
              <a:spcAft>
                <a:spcPts val="0"/>
              </a:spcAft>
              <a:buClr>
                <a:srgbClr val="000000"/>
              </a:buClr>
              <a:buSzPts val="3700"/>
              <a:buFont typeface="Arial"/>
              <a:buChar char="•"/>
              <a:defRPr sz="3700" b="0" i="0" u="none" strike="noStrike" cap="none">
                <a:solidFill>
                  <a:srgbClr val="000000"/>
                </a:solidFill>
                <a:latin typeface="Calibri"/>
                <a:ea typeface="Calibri"/>
                <a:cs typeface="Calibri"/>
                <a:sym typeface="Calibri"/>
              </a:defRPr>
            </a:lvl6pPr>
            <a:lvl7pPr marL="3200400" marR="0" lvl="6" indent="-463550" algn="l">
              <a:lnSpc>
                <a:spcPct val="90000"/>
              </a:lnSpc>
              <a:spcBef>
                <a:spcPts val="1300"/>
              </a:spcBef>
              <a:spcAft>
                <a:spcPts val="0"/>
              </a:spcAft>
              <a:buClr>
                <a:srgbClr val="000000"/>
              </a:buClr>
              <a:buSzPts val="3700"/>
              <a:buFont typeface="Arial"/>
              <a:buChar char="•"/>
              <a:defRPr sz="3700" b="0" i="0" u="none" strike="noStrike" cap="none">
                <a:solidFill>
                  <a:srgbClr val="000000"/>
                </a:solidFill>
                <a:latin typeface="Calibri"/>
                <a:ea typeface="Calibri"/>
                <a:cs typeface="Calibri"/>
                <a:sym typeface="Calibri"/>
              </a:defRPr>
            </a:lvl7pPr>
            <a:lvl8pPr marL="3657600" marR="0" lvl="7" indent="-463550" algn="l">
              <a:lnSpc>
                <a:spcPct val="90000"/>
              </a:lnSpc>
              <a:spcBef>
                <a:spcPts val="1300"/>
              </a:spcBef>
              <a:spcAft>
                <a:spcPts val="0"/>
              </a:spcAft>
              <a:buClr>
                <a:srgbClr val="000000"/>
              </a:buClr>
              <a:buSzPts val="3700"/>
              <a:buFont typeface="Arial"/>
              <a:buChar char="•"/>
              <a:defRPr sz="3700" b="0" i="0" u="none" strike="noStrike" cap="none">
                <a:solidFill>
                  <a:srgbClr val="000000"/>
                </a:solidFill>
                <a:latin typeface="Calibri"/>
                <a:ea typeface="Calibri"/>
                <a:cs typeface="Calibri"/>
                <a:sym typeface="Calibri"/>
              </a:defRPr>
            </a:lvl8pPr>
            <a:lvl9pPr marL="4114800" marR="0" lvl="8" indent="-463550" algn="l">
              <a:lnSpc>
                <a:spcPct val="90000"/>
              </a:lnSpc>
              <a:spcBef>
                <a:spcPts val="1300"/>
              </a:spcBef>
              <a:spcAft>
                <a:spcPts val="0"/>
              </a:spcAft>
              <a:buClr>
                <a:srgbClr val="000000"/>
              </a:buClr>
              <a:buSzPts val="3700"/>
              <a:buFont typeface="Arial"/>
              <a:buChar char="•"/>
              <a:defRPr sz="3700" b="0" i="0" u="none" strike="noStrike" cap="none">
                <a:solidFill>
                  <a:srgbClr val="000000"/>
                </a:solidFill>
                <a:latin typeface="Calibri"/>
                <a:ea typeface="Calibri"/>
                <a:cs typeface="Calibri"/>
                <a:sym typeface="Calibri"/>
              </a:defRPr>
            </a:lvl9pPr>
          </a:lstStyle>
          <a:p>
            <a:endParaRPr/>
          </a:p>
        </p:txBody>
      </p:sp>
      <p:sp>
        <p:nvSpPr>
          <p:cNvPr id="239" name="Google Shape;239;p104"/>
          <p:cNvSpPr txBox="1">
            <a:spLocks noGrp="1"/>
          </p:cNvSpPr>
          <p:nvPr>
            <p:ph type="body" idx="4"/>
          </p:nvPr>
        </p:nvSpPr>
        <p:spPr>
          <a:xfrm>
            <a:off x="364902" y="1250987"/>
            <a:ext cx="15528769" cy="939893"/>
          </a:xfrm>
          <a:prstGeom prst="rect">
            <a:avLst/>
          </a:prstGeom>
          <a:noFill/>
          <a:ln>
            <a:noFill/>
          </a:ln>
        </p:spPr>
        <p:txBody>
          <a:bodyPr spcFirstLastPara="1" wrap="square" lIns="91425" tIns="91425" rIns="91425" bIns="91425" anchor="t" anchorCtr="0">
            <a:normAutofit/>
          </a:bodyPr>
          <a:lstStyle>
            <a:lvl1pPr marL="457200" marR="0" lvl="0" indent="-463550" algn="l">
              <a:lnSpc>
                <a:spcPct val="90000"/>
              </a:lnSpc>
              <a:spcBef>
                <a:spcPts val="1300"/>
              </a:spcBef>
              <a:spcAft>
                <a:spcPts val="0"/>
              </a:spcAft>
              <a:buClr>
                <a:srgbClr val="000000"/>
              </a:buClr>
              <a:buSzPts val="3700"/>
              <a:buFont typeface="Arial"/>
              <a:buChar char="•"/>
              <a:defRPr sz="3700" b="0" i="0" u="none" strike="noStrike" cap="none">
                <a:solidFill>
                  <a:srgbClr val="000000"/>
                </a:solidFill>
                <a:latin typeface="Calibri"/>
                <a:ea typeface="Calibri"/>
                <a:cs typeface="Calibri"/>
                <a:sym typeface="Calibri"/>
              </a:defRPr>
            </a:lvl1pPr>
            <a:lvl2pPr marL="914400" marR="0" lvl="1" indent="-463550" algn="l">
              <a:lnSpc>
                <a:spcPct val="90000"/>
              </a:lnSpc>
              <a:spcBef>
                <a:spcPts val="1300"/>
              </a:spcBef>
              <a:spcAft>
                <a:spcPts val="0"/>
              </a:spcAft>
              <a:buClr>
                <a:srgbClr val="000000"/>
              </a:buClr>
              <a:buSzPts val="3700"/>
              <a:buFont typeface="Arial"/>
              <a:buChar char="•"/>
              <a:defRPr sz="3700" b="0" i="0" u="none" strike="noStrike" cap="none">
                <a:solidFill>
                  <a:srgbClr val="000000"/>
                </a:solidFill>
                <a:latin typeface="Calibri"/>
                <a:ea typeface="Calibri"/>
                <a:cs typeface="Calibri"/>
                <a:sym typeface="Calibri"/>
              </a:defRPr>
            </a:lvl2pPr>
            <a:lvl3pPr marL="1371600" marR="0" lvl="2" indent="-463550" algn="l">
              <a:lnSpc>
                <a:spcPct val="90000"/>
              </a:lnSpc>
              <a:spcBef>
                <a:spcPts val="1300"/>
              </a:spcBef>
              <a:spcAft>
                <a:spcPts val="0"/>
              </a:spcAft>
              <a:buClr>
                <a:srgbClr val="000000"/>
              </a:buClr>
              <a:buSzPts val="3700"/>
              <a:buFont typeface="Arial"/>
              <a:buChar char="•"/>
              <a:defRPr sz="3700" b="0" i="0" u="none" strike="noStrike" cap="none">
                <a:solidFill>
                  <a:srgbClr val="000000"/>
                </a:solidFill>
                <a:latin typeface="Calibri"/>
                <a:ea typeface="Calibri"/>
                <a:cs typeface="Calibri"/>
                <a:sym typeface="Calibri"/>
              </a:defRPr>
            </a:lvl3pPr>
            <a:lvl4pPr marL="1828800" marR="0" lvl="3" indent="-463550" algn="l">
              <a:lnSpc>
                <a:spcPct val="90000"/>
              </a:lnSpc>
              <a:spcBef>
                <a:spcPts val="1300"/>
              </a:spcBef>
              <a:spcAft>
                <a:spcPts val="0"/>
              </a:spcAft>
              <a:buClr>
                <a:srgbClr val="000000"/>
              </a:buClr>
              <a:buSzPts val="3700"/>
              <a:buFont typeface="Arial"/>
              <a:buChar char="•"/>
              <a:defRPr sz="3700" b="0" i="0" u="none" strike="noStrike" cap="none">
                <a:solidFill>
                  <a:srgbClr val="000000"/>
                </a:solidFill>
                <a:latin typeface="Calibri"/>
                <a:ea typeface="Calibri"/>
                <a:cs typeface="Calibri"/>
                <a:sym typeface="Calibri"/>
              </a:defRPr>
            </a:lvl4pPr>
            <a:lvl5pPr marL="2286000" marR="0" lvl="4" indent="-463550" algn="l">
              <a:lnSpc>
                <a:spcPct val="90000"/>
              </a:lnSpc>
              <a:spcBef>
                <a:spcPts val="1300"/>
              </a:spcBef>
              <a:spcAft>
                <a:spcPts val="0"/>
              </a:spcAft>
              <a:buClr>
                <a:srgbClr val="000000"/>
              </a:buClr>
              <a:buSzPts val="3700"/>
              <a:buFont typeface="Arial"/>
              <a:buChar char="•"/>
              <a:defRPr sz="3700" b="0" i="0" u="none" strike="noStrike" cap="none">
                <a:solidFill>
                  <a:srgbClr val="000000"/>
                </a:solidFill>
                <a:latin typeface="Calibri"/>
                <a:ea typeface="Calibri"/>
                <a:cs typeface="Calibri"/>
                <a:sym typeface="Calibri"/>
              </a:defRPr>
            </a:lvl5pPr>
            <a:lvl6pPr marL="2743200" marR="0" lvl="5" indent="-463550" algn="l">
              <a:lnSpc>
                <a:spcPct val="90000"/>
              </a:lnSpc>
              <a:spcBef>
                <a:spcPts val="1300"/>
              </a:spcBef>
              <a:spcAft>
                <a:spcPts val="0"/>
              </a:spcAft>
              <a:buClr>
                <a:srgbClr val="000000"/>
              </a:buClr>
              <a:buSzPts val="3700"/>
              <a:buFont typeface="Arial"/>
              <a:buChar char="•"/>
              <a:defRPr sz="3700" b="0" i="0" u="none" strike="noStrike" cap="none">
                <a:solidFill>
                  <a:srgbClr val="000000"/>
                </a:solidFill>
                <a:latin typeface="Calibri"/>
                <a:ea typeface="Calibri"/>
                <a:cs typeface="Calibri"/>
                <a:sym typeface="Calibri"/>
              </a:defRPr>
            </a:lvl6pPr>
            <a:lvl7pPr marL="3200400" marR="0" lvl="6" indent="-463550" algn="l">
              <a:lnSpc>
                <a:spcPct val="90000"/>
              </a:lnSpc>
              <a:spcBef>
                <a:spcPts val="1300"/>
              </a:spcBef>
              <a:spcAft>
                <a:spcPts val="0"/>
              </a:spcAft>
              <a:buClr>
                <a:srgbClr val="000000"/>
              </a:buClr>
              <a:buSzPts val="3700"/>
              <a:buFont typeface="Arial"/>
              <a:buChar char="•"/>
              <a:defRPr sz="3700" b="0" i="0" u="none" strike="noStrike" cap="none">
                <a:solidFill>
                  <a:srgbClr val="000000"/>
                </a:solidFill>
                <a:latin typeface="Calibri"/>
                <a:ea typeface="Calibri"/>
                <a:cs typeface="Calibri"/>
                <a:sym typeface="Calibri"/>
              </a:defRPr>
            </a:lvl7pPr>
            <a:lvl8pPr marL="3657600" marR="0" lvl="7" indent="-463550" algn="l">
              <a:lnSpc>
                <a:spcPct val="90000"/>
              </a:lnSpc>
              <a:spcBef>
                <a:spcPts val="1300"/>
              </a:spcBef>
              <a:spcAft>
                <a:spcPts val="0"/>
              </a:spcAft>
              <a:buClr>
                <a:srgbClr val="000000"/>
              </a:buClr>
              <a:buSzPts val="3700"/>
              <a:buFont typeface="Arial"/>
              <a:buChar char="•"/>
              <a:defRPr sz="3700" b="0" i="0" u="none" strike="noStrike" cap="none">
                <a:solidFill>
                  <a:srgbClr val="000000"/>
                </a:solidFill>
                <a:latin typeface="Calibri"/>
                <a:ea typeface="Calibri"/>
                <a:cs typeface="Calibri"/>
                <a:sym typeface="Calibri"/>
              </a:defRPr>
            </a:lvl8pPr>
            <a:lvl9pPr marL="4114800" marR="0" lvl="8" indent="-463550" algn="l">
              <a:lnSpc>
                <a:spcPct val="90000"/>
              </a:lnSpc>
              <a:spcBef>
                <a:spcPts val="1300"/>
              </a:spcBef>
              <a:spcAft>
                <a:spcPts val="0"/>
              </a:spcAft>
              <a:buClr>
                <a:srgbClr val="000000"/>
              </a:buClr>
              <a:buSzPts val="3700"/>
              <a:buFont typeface="Arial"/>
              <a:buChar char="•"/>
              <a:defRPr sz="3700" b="0" i="0" u="none" strike="noStrike" cap="none">
                <a:solidFill>
                  <a:srgbClr val="000000"/>
                </a:solidFill>
                <a:latin typeface="Calibri"/>
                <a:ea typeface="Calibri"/>
                <a:cs typeface="Calibri"/>
                <a:sym typeface="Calibri"/>
              </a:defRPr>
            </a:lvl9pPr>
          </a:lstStyle>
          <a:p>
            <a:endParaRPr/>
          </a:p>
        </p:txBody>
      </p:sp>
      <p:sp>
        <p:nvSpPr>
          <p:cNvPr id="240" name="Google Shape;240;p104"/>
          <p:cNvSpPr txBox="1">
            <a:spLocks noGrp="1"/>
          </p:cNvSpPr>
          <p:nvPr>
            <p:ph type="body" idx="5"/>
          </p:nvPr>
        </p:nvSpPr>
        <p:spPr>
          <a:xfrm>
            <a:off x="784947" y="3404198"/>
            <a:ext cx="6936000" cy="4788500"/>
          </a:xfrm>
          <a:prstGeom prst="rect">
            <a:avLst/>
          </a:prstGeom>
          <a:noFill/>
          <a:ln>
            <a:noFill/>
          </a:ln>
        </p:spPr>
        <p:txBody>
          <a:bodyPr spcFirstLastPara="1" wrap="square" lIns="91425" tIns="91425" rIns="91425" bIns="91425" anchor="t" anchorCtr="0">
            <a:normAutofit/>
          </a:bodyPr>
          <a:lstStyle>
            <a:lvl1pPr marL="457200" marR="0" lvl="0" indent="-463550" algn="l">
              <a:lnSpc>
                <a:spcPct val="90000"/>
              </a:lnSpc>
              <a:spcBef>
                <a:spcPts val="1300"/>
              </a:spcBef>
              <a:spcAft>
                <a:spcPts val="0"/>
              </a:spcAft>
              <a:buClr>
                <a:srgbClr val="000000"/>
              </a:buClr>
              <a:buSzPts val="3700"/>
              <a:buFont typeface="Arial"/>
              <a:buChar char="•"/>
              <a:defRPr sz="3700" b="0" i="0" u="none" strike="noStrike" cap="none">
                <a:solidFill>
                  <a:srgbClr val="000000"/>
                </a:solidFill>
                <a:latin typeface="Calibri"/>
                <a:ea typeface="Calibri"/>
                <a:cs typeface="Calibri"/>
                <a:sym typeface="Calibri"/>
              </a:defRPr>
            </a:lvl1pPr>
            <a:lvl2pPr marL="914400" marR="0" lvl="1" indent="-463550" algn="l">
              <a:lnSpc>
                <a:spcPct val="90000"/>
              </a:lnSpc>
              <a:spcBef>
                <a:spcPts val="1300"/>
              </a:spcBef>
              <a:spcAft>
                <a:spcPts val="0"/>
              </a:spcAft>
              <a:buClr>
                <a:srgbClr val="000000"/>
              </a:buClr>
              <a:buSzPts val="3700"/>
              <a:buFont typeface="Arial"/>
              <a:buChar char="•"/>
              <a:defRPr sz="3700" b="0" i="0" u="none" strike="noStrike" cap="none">
                <a:solidFill>
                  <a:srgbClr val="000000"/>
                </a:solidFill>
                <a:latin typeface="Calibri"/>
                <a:ea typeface="Calibri"/>
                <a:cs typeface="Calibri"/>
                <a:sym typeface="Calibri"/>
              </a:defRPr>
            </a:lvl2pPr>
            <a:lvl3pPr marL="1371600" marR="0" lvl="2" indent="-463550" algn="l">
              <a:lnSpc>
                <a:spcPct val="90000"/>
              </a:lnSpc>
              <a:spcBef>
                <a:spcPts val="1300"/>
              </a:spcBef>
              <a:spcAft>
                <a:spcPts val="0"/>
              </a:spcAft>
              <a:buClr>
                <a:srgbClr val="000000"/>
              </a:buClr>
              <a:buSzPts val="3700"/>
              <a:buFont typeface="Arial"/>
              <a:buChar char="•"/>
              <a:defRPr sz="3700" b="0" i="0" u="none" strike="noStrike" cap="none">
                <a:solidFill>
                  <a:srgbClr val="000000"/>
                </a:solidFill>
                <a:latin typeface="Calibri"/>
                <a:ea typeface="Calibri"/>
                <a:cs typeface="Calibri"/>
                <a:sym typeface="Calibri"/>
              </a:defRPr>
            </a:lvl3pPr>
            <a:lvl4pPr marL="1828800" marR="0" lvl="3" indent="-463550" algn="l">
              <a:lnSpc>
                <a:spcPct val="90000"/>
              </a:lnSpc>
              <a:spcBef>
                <a:spcPts val="1300"/>
              </a:spcBef>
              <a:spcAft>
                <a:spcPts val="0"/>
              </a:spcAft>
              <a:buClr>
                <a:srgbClr val="000000"/>
              </a:buClr>
              <a:buSzPts val="3700"/>
              <a:buFont typeface="Arial"/>
              <a:buChar char="•"/>
              <a:defRPr sz="3700" b="0" i="0" u="none" strike="noStrike" cap="none">
                <a:solidFill>
                  <a:srgbClr val="000000"/>
                </a:solidFill>
                <a:latin typeface="Calibri"/>
                <a:ea typeface="Calibri"/>
                <a:cs typeface="Calibri"/>
                <a:sym typeface="Calibri"/>
              </a:defRPr>
            </a:lvl4pPr>
            <a:lvl5pPr marL="2286000" marR="0" lvl="4" indent="-463550" algn="l">
              <a:lnSpc>
                <a:spcPct val="90000"/>
              </a:lnSpc>
              <a:spcBef>
                <a:spcPts val="1300"/>
              </a:spcBef>
              <a:spcAft>
                <a:spcPts val="0"/>
              </a:spcAft>
              <a:buClr>
                <a:srgbClr val="000000"/>
              </a:buClr>
              <a:buSzPts val="3700"/>
              <a:buFont typeface="Arial"/>
              <a:buChar char="•"/>
              <a:defRPr sz="3700" b="0" i="0" u="none" strike="noStrike" cap="none">
                <a:solidFill>
                  <a:srgbClr val="000000"/>
                </a:solidFill>
                <a:latin typeface="Calibri"/>
                <a:ea typeface="Calibri"/>
                <a:cs typeface="Calibri"/>
                <a:sym typeface="Calibri"/>
              </a:defRPr>
            </a:lvl5pPr>
            <a:lvl6pPr marL="2743200" marR="0" lvl="5" indent="-463550" algn="l">
              <a:lnSpc>
                <a:spcPct val="90000"/>
              </a:lnSpc>
              <a:spcBef>
                <a:spcPts val="1300"/>
              </a:spcBef>
              <a:spcAft>
                <a:spcPts val="0"/>
              </a:spcAft>
              <a:buClr>
                <a:srgbClr val="000000"/>
              </a:buClr>
              <a:buSzPts val="3700"/>
              <a:buFont typeface="Arial"/>
              <a:buChar char="•"/>
              <a:defRPr sz="3700" b="0" i="0" u="none" strike="noStrike" cap="none">
                <a:solidFill>
                  <a:srgbClr val="000000"/>
                </a:solidFill>
                <a:latin typeface="Calibri"/>
                <a:ea typeface="Calibri"/>
                <a:cs typeface="Calibri"/>
                <a:sym typeface="Calibri"/>
              </a:defRPr>
            </a:lvl6pPr>
            <a:lvl7pPr marL="3200400" marR="0" lvl="6" indent="-463550" algn="l">
              <a:lnSpc>
                <a:spcPct val="90000"/>
              </a:lnSpc>
              <a:spcBef>
                <a:spcPts val="1300"/>
              </a:spcBef>
              <a:spcAft>
                <a:spcPts val="0"/>
              </a:spcAft>
              <a:buClr>
                <a:srgbClr val="000000"/>
              </a:buClr>
              <a:buSzPts val="3700"/>
              <a:buFont typeface="Arial"/>
              <a:buChar char="•"/>
              <a:defRPr sz="3700" b="0" i="0" u="none" strike="noStrike" cap="none">
                <a:solidFill>
                  <a:srgbClr val="000000"/>
                </a:solidFill>
                <a:latin typeface="Calibri"/>
                <a:ea typeface="Calibri"/>
                <a:cs typeface="Calibri"/>
                <a:sym typeface="Calibri"/>
              </a:defRPr>
            </a:lvl7pPr>
            <a:lvl8pPr marL="3657600" marR="0" lvl="7" indent="-463550" algn="l">
              <a:lnSpc>
                <a:spcPct val="90000"/>
              </a:lnSpc>
              <a:spcBef>
                <a:spcPts val="1300"/>
              </a:spcBef>
              <a:spcAft>
                <a:spcPts val="0"/>
              </a:spcAft>
              <a:buClr>
                <a:srgbClr val="000000"/>
              </a:buClr>
              <a:buSzPts val="3700"/>
              <a:buFont typeface="Arial"/>
              <a:buChar char="•"/>
              <a:defRPr sz="3700" b="0" i="0" u="none" strike="noStrike" cap="none">
                <a:solidFill>
                  <a:srgbClr val="000000"/>
                </a:solidFill>
                <a:latin typeface="Calibri"/>
                <a:ea typeface="Calibri"/>
                <a:cs typeface="Calibri"/>
                <a:sym typeface="Calibri"/>
              </a:defRPr>
            </a:lvl8pPr>
            <a:lvl9pPr marL="4114800" marR="0" lvl="8" indent="-463550" algn="l">
              <a:lnSpc>
                <a:spcPct val="90000"/>
              </a:lnSpc>
              <a:spcBef>
                <a:spcPts val="1300"/>
              </a:spcBef>
              <a:spcAft>
                <a:spcPts val="0"/>
              </a:spcAft>
              <a:buClr>
                <a:srgbClr val="000000"/>
              </a:buClr>
              <a:buSzPts val="3700"/>
              <a:buFont typeface="Arial"/>
              <a:buChar char="•"/>
              <a:defRPr sz="3700" b="0" i="0" u="none" strike="noStrike" cap="none">
                <a:solidFill>
                  <a:srgbClr val="000000"/>
                </a:solidFill>
                <a:latin typeface="Calibri"/>
                <a:ea typeface="Calibri"/>
                <a:cs typeface="Calibri"/>
                <a:sym typeface="Calibri"/>
              </a:defRPr>
            </a:lvl9pPr>
          </a:lstStyle>
          <a:p>
            <a:endParaRPr/>
          </a:p>
        </p:txBody>
      </p:sp>
      <p:sp>
        <p:nvSpPr>
          <p:cNvPr id="241" name="Google Shape;241;p104"/>
          <p:cNvSpPr txBox="1">
            <a:spLocks noGrp="1"/>
          </p:cNvSpPr>
          <p:nvPr>
            <p:ph type="body" idx="6"/>
          </p:nvPr>
        </p:nvSpPr>
        <p:spPr>
          <a:xfrm>
            <a:off x="8579903" y="3423017"/>
            <a:ext cx="6931147" cy="4769683"/>
          </a:xfrm>
          <a:prstGeom prst="rect">
            <a:avLst/>
          </a:prstGeom>
          <a:noFill/>
          <a:ln>
            <a:noFill/>
          </a:ln>
        </p:spPr>
        <p:txBody>
          <a:bodyPr spcFirstLastPara="1" wrap="square" lIns="91425" tIns="91425" rIns="91425" bIns="91425" anchor="t" anchorCtr="0">
            <a:normAutofit/>
          </a:bodyPr>
          <a:lstStyle>
            <a:lvl1pPr marL="457200" marR="0" lvl="0" indent="-463550" algn="l">
              <a:lnSpc>
                <a:spcPct val="90000"/>
              </a:lnSpc>
              <a:spcBef>
                <a:spcPts val="1300"/>
              </a:spcBef>
              <a:spcAft>
                <a:spcPts val="0"/>
              </a:spcAft>
              <a:buClr>
                <a:srgbClr val="000000"/>
              </a:buClr>
              <a:buSzPts val="3700"/>
              <a:buFont typeface="Arial"/>
              <a:buChar char="•"/>
              <a:defRPr sz="3700" b="0" i="0" u="none" strike="noStrike" cap="none">
                <a:solidFill>
                  <a:srgbClr val="000000"/>
                </a:solidFill>
                <a:latin typeface="Calibri"/>
                <a:ea typeface="Calibri"/>
                <a:cs typeface="Calibri"/>
                <a:sym typeface="Calibri"/>
              </a:defRPr>
            </a:lvl1pPr>
            <a:lvl2pPr marL="914400" marR="0" lvl="1" indent="-463550" algn="l">
              <a:lnSpc>
                <a:spcPct val="90000"/>
              </a:lnSpc>
              <a:spcBef>
                <a:spcPts val="1300"/>
              </a:spcBef>
              <a:spcAft>
                <a:spcPts val="0"/>
              </a:spcAft>
              <a:buClr>
                <a:srgbClr val="000000"/>
              </a:buClr>
              <a:buSzPts val="3700"/>
              <a:buFont typeface="Arial"/>
              <a:buChar char="•"/>
              <a:defRPr sz="3700" b="0" i="0" u="none" strike="noStrike" cap="none">
                <a:solidFill>
                  <a:srgbClr val="000000"/>
                </a:solidFill>
                <a:latin typeface="Calibri"/>
                <a:ea typeface="Calibri"/>
                <a:cs typeface="Calibri"/>
                <a:sym typeface="Calibri"/>
              </a:defRPr>
            </a:lvl2pPr>
            <a:lvl3pPr marL="1371600" marR="0" lvl="2" indent="-463550" algn="l">
              <a:lnSpc>
                <a:spcPct val="90000"/>
              </a:lnSpc>
              <a:spcBef>
                <a:spcPts val="1300"/>
              </a:spcBef>
              <a:spcAft>
                <a:spcPts val="0"/>
              </a:spcAft>
              <a:buClr>
                <a:srgbClr val="000000"/>
              </a:buClr>
              <a:buSzPts val="3700"/>
              <a:buFont typeface="Arial"/>
              <a:buChar char="•"/>
              <a:defRPr sz="3700" b="0" i="0" u="none" strike="noStrike" cap="none">
                <a:solidFill>
                  <a:srgbClr val="000000"/>
                </a:solidFill>
                <a:latin typeface="Calibri"/>
                <a:ea typeface="Calibri"/>
                <a:cs typeface="Calibri"/>
                <a:sym typeface="Calibri"/>
              </a:defRPr>
            </a:lvl3pPr>
            <a:lvl4pPr marL="1828800" marR="0" lvl="3" indent="-463550" algn="l">
              <a:lnSpc>
                <a:spcPct val="90000"/>
              </a:lnSpc>
              <a:spcBef>
                <a:spcPts val="1300"/>
              </a:spcBef>
              <a:spcAft>
                <a:spcPts val="0"/>
              </a:spcAft>
              <a:buClr>
                <a:srgbClr val="000000"/>
              </a:buClr>
              <a:buSzPts val="3700"/>
              <a:buFont typeface="Arial"/>
              <a:buChar char="•"/>
              <a:defRPr sz="3700" b="0" i="0" u="none" strike="noStrike" cap="none">
                <a:solidFill>
                  <a:srgbClr val="000000"/>
                </a:solidFill>
                <a:latin typeface="Calibri"/>
                <a:ea typeface="Calibri"/>
                <a:cs typeface="Calibri"/>
                <a:sym typeface="Calibri"/>
              </a:defRPr>
            </a:lvl4pPr>
            <a:lvl5pPr marL="2286000" marR="0" lvl="4" indent="-463550" algn="l">
              <a:lnSpc>
                <a:spcPct val="90000"/>
              </a:lnSpc>
              <a:spcBef>
                <a:spcPts val="1300"/>
              </a:spcBef>
              <a:spcAft>
                <a:spcPts val="0"/>
              </a:spcAft>
              <a:buClr>
                <a:srgbClr val="000000"/>
              </a:buClr>
              <a:buSzPts val="3700"/>
              <a:buFont typeface="Arial"/>
              <a:buChar char="•"/>
              <a:defRPr sz="3700" b="0" i="0" u="none" strike="noStrike" cap="none">
                <a:solidFill>
                  <a:srgbClr val="000000"/>
                </a:solidFill>
                <a:latin typeface="Calibri"/>
                <a:ea typeface="Calibri"/>
                <a:cs typeface="Calibri"/>
                <a:sym typeface="Calibri"/>
              </a:defRPr>
            </a:lvl5pPr>
            <a:lvl6pPr marL="2743200" marR="0" lvl="5" indent="-463550" algn="l">
              <a:lnSpc>
                <a:spcPct val="90000"/>
              </a:lnSpc>
              <a:spcBef>
                <a:spcPts val="1300"/>
              </a:spcBef>
              <a:spcAft>
                <a:spcPts val="0"/>
              </a:spcAft>
              <a:buClr>
                <a:srgbClr val="000000"/>
              </a:buClr>
              <a:buSzPts val="3700"/>
              <a:buFont typeface="Arial"/>
              <a:buChar char="•"/>
              <a:defRPr sz="3700" b="0" i="0" u="none" strike="noStrike" cap="none">
                <a:solidFill>
                  <a:srgbClr val="000000"/>
                </a:solidFill>
                <a:latin typeface="Calibri"/>
                <a:ea typeface="Calibri"/>
                <a:cs typeface="Calibri"/>
                <a:sym typeface="Calibri"/>
              </a:defRPr>
            </a:lvl6pPr>
            <a:lvl7pPr marL="3200400" marR="0" lvl="6" indent="-463550" algn="l">
              <a:lnSpc>
                <a:spcPct val="90000"/>
              </a:lnSpc>
              <a:spcBef>
                <a:spcPts val="1300"/>
              </a:spcBef>
              <a:spcAft>
                <a:spcPts val="0"/>
              </a:spcAft>
              <a:buClr>
                <a:srgbClr val="000000"/>
              </a:buClr>
              <a:buSzPts val="3700"/>
              <a:buFont typeface="Arial"/>
              <a:buChar char="•"/>
              <a:defRPr sz="3700" b="0" i="0" u="none" strike="noStrike" cap="none">
                <a:solidFill>
                  <a:srgbClr val="000000"/>
                </a:solidFill>
                <a:latin typeface="Calibri"/>
                <a:ea typeface="Calibri"/>
                <a:cs typeface="Calibri"/>
                <a:sym typeface="Calibri"/>
              </a:defRPr>
            </a:lvl7pPr>
            <a:lvl8pPr marL="3657600" marR="0" lvl="7" indent="-463550" algn="l">
              <a:lnSpc>
                <a:spcPct val="90000"/>
              </a:lnSpc>
              <a:spcBef>
                <a:spcPts val="1300"/>
              </a:spcBef>
              <a:spcAft>
                <a:spcPts val="0"/>
              </a:spcAft>
              <a:buClr>
                <a:srgbClr val="000000"/>
              </a:buClr>
              <a:buSzPts val="3700"/>
              <a:buFont typeface="Arial"/>
              <a:buChar char="•"/>
              <a:defRPr sz="3700" b="0" i="0" u="none" strike="noStrike" cap="none">
                <a:solidFill>
                  <a:srgbClr val="000000"/>
                </a:solidFill>
                <a:latin typeface="Calibri"/>
                <a:ea typeface="Calibri"/>
                <a:cs typeface="Calibri"/>
                <a:sym typeface="Calibri"/>
              </a:defRPr>
            </a:lvl8pPr>
            <a:lvl9pPr marL="4114800" marR="0" lvl="8" indent="-463550" algn="l">
              <a:lnSpc>
                <a:spcPct val="90000"/>
              </a:lnSpc>
              <a:spcBef>
                <a:spcPts val="1300"/>
              </a:spcBef>
              <a:spcAft>
                <a:spcPts val="0"/>
              </a:spcAft>
              <a:buClr>
                <a:srgbClr val="000000"/>
              </a:buClr>
              <a:buSzPts val="3700"/>
              <a:buFont typeface="Arial"/>
              <a:buChar char="•"/>
              <a:defRPr sz="3700" b="0" i="0" u="none" strike="noStrike" cap="none">
                <a:solidFill>
                  <a:srgbClr val="000000"/>
                </a:solidFill>
                <a:latin typeface="Calibri"/>
                <a:ea typeface="Calibri"/>
                <a:cs typeface="Calibri"/>
                <a:sym typeface="Calibri"/>
              </a:defRPr>
            </a:lvl9pPr>
          </a:lstStyle>
          <a:p>
            <a:endParaRPr/>
          </a:p>
        </p:txBody>
      </p:sp>
      <p:pic>
        <p:nvPicPr>
          <p:cNvPr id="242" name="Google Shape;242;p104" descr="Picture 22"/>
          <p:cNvPicPr preferRelativeResize="0"/>
          <p:nvPr/>
        </p:nvPicPr>
        <p:blipFill rotWithShape="1">
          <a:blip r:embed="rId2">
            <a:alphaModFix/>
          </a:blip>
          <a:srcRect/>
          <a:stretch/>
        </p:blipFill>
        <p:spPr>
          <a:xfrm>
            <a:off x="13754509" y="281243"/>
            <a:ext cx="2157355" cy="779998"/>
          </a:xfrm>
          <a:prstGeom prst="rect">
            <a:avLst/>
          </a:prstGeom>
          <a:noFill/>
          <a:ln>
            <a:noFill/>
          </a:ln>
        </p:spPr>
      </p:pic>
      <p:sp>
        <p:nvSpPr>
          <p:cNvPr id="243" name="Google Shape;243;p104"/>
          <p:cNvSpPr txBox="1">
            <a:spLocks noGrp="1"/>
          </p:cNvSpPr>
          <p:nvPr>
            <p:ph type="sldNum" idx="12"/>
          </p:nvPr>
        </p:nvSpPr>
        <p:spPr>
          <a:xfrm flipH="1">
            <a:off x="15493075" y="8809534"/>
            <a:ext cx="343903" cy="358140"/>
          </a:xfrm>
          <a:prstGeom prst="rect">
            <a:avLst/>
          </a:prstGeom>
          <a:noFill/>
          <a:ln>
            <a:noFill/>
          </a:ln>
        </p:spPr>
        <p:txBody>
          <a:bodyPr spcFirstLastPara="1" wrap="square" lIns="45700" tIns="45700" rIns="45700" bIns="45700" anchor="ctr" anchorCtr="0">
            <a:noAutofit/>
          </a:bodyPr>
          <a:lstStyle>
            <a:lvl1pPr marL="0" marR="0" lvl="0" indent="0" algn="ctr">
              <a:lnSpc>
                <a:spcPct val="100000"/>
              </a:lnSpc>
              <a:spcBef>
                <a:spcPts val="0"/>
              </a:spcBef>
              <a:spcAft>
                <a:spcPts val="0"/>
              </a:spcAft>
              <a:buClr>
                <a:srgbClr val="808080"/>
              </a:buClr>
              <a:buSzPts val="450"/>
              <a:buFont typeface="Calibri"/>
              <a:buNone/>
              <a:defRPr sz="1800" b="0" i="0" u="none" strike="noStrike" cap="none">
                <a:solidFill>
                  <a:srgbClr val="808080"/>
                </a:solidFill>
                <a:latin typeface="Calibri"/>
                <a:ea typeface="Calibri"/>
                <a:cs typeface="Calibri"/>
                <a:sym typeface="Calibri"/>
              </a:defRPr>
            </a:lvl1pPr>
            <a:lvl2pPr marL="0" marR="0" lvl="1" indent="0" algn="ctr">
              <a:lnSpc>
                <a:spcPct val="100000"/>
              </a:lnSpc>
              <a:spcBef>
                <a:spcPts val="0"/>
              </a:spcBef>
              <a:spcAft>
                <a:spcPts val="0"/>
              </a:spcAft>
              <a:buClr>
                <a:srgbClr val="808080"/>
              </a:buClr>
              <a:buSzPts val="450"/>
              <a:buFont typeface="Calibri"/>
              <a:buNone/>
              <a:defRPr sz="1800" b="0" i="0" u="none" strike="noStrike" cap="none">
                <a:solidFill>
                  <a:srgbClr val="808080"/>
                </a:solidFill>
                <a:latin typeface="Calibri"/>
                <a:ea typeface="Calibri"/>
                <a:cs typeface="Calibri"/>
                <a:sym typeface="Calibri"/>
              </a:defRPr>
            </a:lvl2pPr>
            <a:lvl3pPr marL="0" marR="0" lvl="2" indent="0" algn="ctr">
              <a:lnSpc>
                <a:spcPct val="100000"/>
              </a:lnSpc>
              <a:spcBef>
                <a:spcPts val="0"/>
              </a:spcBef>
              <a:spcAft>
                <a:spcPts val="0"/>
              </a:spcAft>
              <a:buClr>
                <a:srgbClr val="808080"/>
              </a:buClr>
              <a:buSzPts val="450"/>
              <a:buFont typeface="Calibri"/>
              <a:buNone/>
              <a:defRPr sz="1800" b="0" i="0" u="none" strike="noStrike" cap="none">
                <a:solidFill>
                  <a:srgbClr val="808080"/>
                </a:solidFill>
                <a:latin typeface="Calibri"/>
                <a:ea typeface="Calibri"/>
                <a:cs typeface="Calibri"/>
                <a:sym typeface="Calibri"/>
              </a:defRPr>
            </a:lvl3pPr>
            <a:lvl4pPr marL="0" marR="0" lvl="3" indent="0" algn="ctr">
              <a:lnSpc>
                <a:spcPct val="100000"/>
              </a:lnSpc>
              <a:spcBef>
                <a:spcPts val="0"/>
              </a:spcBef>
              <a:spcAft>
                <a:spcPts val="0"/>
              </a:spcAft>
              <a:buClr>
                <a:srgbClr val="808080"/>
              </a:buClr>
              <a:buSzPts val="450"/>
              <a:buFont typeface="Calibri"/>
              <a:buNone/>
              <a:defRPr sz="1800" b="0" i="0" u="none" strike="noStrike" cap="none">
                <a:solidFill>
                  <a:srgbClr val="808080"/>
                </a:solidFill>
                <a:latin typeface="Calibri"/>
                <a:ea typeface="Calibri"/>
                <a:cs typeface="Calibri"/>
                <a:sym typeface="Calibri"/>
              </a:defRPr>
            </a:lvl4pPr>
            <a:lvl5pPr marL="0" marR="0" lvl="4" indent="0" algn="ctr">
              <a:lnSpc>
                <a:spcPct val="100000"/>
              </a:lnSpc>
              <a:spcBef>
                <a:spcPts val="0"/>
              </a:spcBef>
              <a:spcAft>
                <a:spcPts val="0"/>
              </a:spcAft>
              <a:buClr>
                <a:srgbClr val="808080"/>
              </a:buClr>
              <a:buSzPts val="450"/>
              <a:buFont typeface="Calibri"/>
              <a:buNone/>
              <a:defRPr sz="1800" b="0" i="0" u="none" strike="noStrike" cap="none">
                <a:solidFill>
                  <a:srgbClr val="808080"/>
                </a:solidFill>
                <a:latin typeface="Calibri"/>
                <a:ea typeface="Calibri"/>
                <a:cs typeface="Calibri"/>
                <a:sym typeface="Calibri"/>
              </a:defRPr>
            </a:lvl5pPr>
            <a:lvl6pPr marL="0" marR="0" lvl="5" indent="0" algn="ctr">
              <a:lnSpc>
                <a:spcPct val="100000"/>
              </a:lnSpc>
              <a:spcBef>
                <a:spcPts val="0"/>
              </a:spcBef>
              <a:spcAft>
                <a:spcPts val="0"/>
              </a:spcAft>
              <a:buClr>
                <a:srgbClr val="808080"/>
              </a:buClr>
              <a:buSzPts val="450"/>
              <a:buFont typeface="Calibri"/>
              <a:buNone/>
              <a:defRPr sz="1800" b="0" i="0" u="none" strike="noStrike" cap="none">
                <a:solidFill>
                  <a:srgbClr val="808080"/>
                </a:solidFill>
                <a:latin typeface="Calibri"/>
                <a:ea typeface="Calibri"/>
                <a:cs typeface="Calibri"/>
                <a:sym typeface="Calibri"/>
              </a:defRPr>
            </a:lvl6pPr>
            <a:lvl7pPr marL="0" marR="0" lvl="6" indent="0" algn="ctr">
              <a:lnSpc>
                <a:spcPct val="100000"/>
              </a:lnSpc>
              <a:spcBef>
                <a:spcPts val="0"/>
              </a:spcBef>
              <a:spcAft>
                <a:spcPts val="0"/>
              </a:spcAft>
              <a:buClr>
                <a:srgbClr val="808080"/>
              </a:buClr>
              <a:buSzPts val="450"/>
              <a:buFont typeface="Calibri"/>
              <a:buNone/>
              <a:defRPr sz="1800" b="0" i="0" u="none" strike="noStrike" cap="none">
                <a:solidFill>
                  <a:srgbClr val="808080"/>
                </a:solidFill>
                <a:latin typeface="Calibri"/>
                <a:ea typeface="Calibri"/>
                <a:cs typeface="Calibri"/>
                <a:sym typeface="Calibri"/>
              </a:defRPr>
            </a:lvl7pPr>
            <a:lvl8pPr marL="0" marR="0" lvl="7" indent="0" algn="ctr">
              <a:lnSpc>
                <a:spcPct val="100000"/>
              </a:lnSpc>
              <a:spcBef>
                <a:spcPts val="0"/>
              </a:spcBef>
              <a:spcAft>
                <a:spcPts val="0"/>
              </a:spcAft>
              <a:buClr>
                <a:srgbClr val="808080"/>
              </a:buClr>
              <a:buSzPts val="450"/>
              <a:buFont typeface="Calibri"/>
              <a:buNone/>
              <a:defRPr sz="1800" b="0" i="0" u="none" strike="noStrike" cap="none">
                <a:solidFill>
                  <a:srgbClr val="808080"/>
                </a:solidFill>
                <a:latin typeface="Calibri"/>
                <a:ea typeface="Calibri"/>
                <a:cs typeface="Calibri"/>
                <a:sym typeface="Calibri"/>
              </a:defRPr>
            </a:lvl8pPr>
            <a:lvl9pPr marL="0" marR="0" lvl="8" indent="0" algn="ctr">
              <a:lnSpc>
                <a:spcPct val="100000"/>
              </a:lnSpc>
              <a:spcBef>
                <a:spcPts val="0"/>
              </a:spcBef>
              <a:spcAft>
                <a:spcPts val="0"/>
              </a:spcAft>
              <a:buClr>
                <a:srgbClr val="808080"/>
              </a:buClr>
              <a:buSzPts val="450"/>
              <a:buFont typeface="Calibri"/>
              <a:buNone/>
              <a:defRPr sz="1800" b="0" i="0" u="none" strike="noStrike" cap="none">
                <a:solidFill>
                  <a:srgbClr val="808080"/>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1_Objectives">
  <p:cSld name="1_Objectives">
    <p:spTree>
      <p:nvGrpSpPr>
        <p:cNvPr id="1" name="Shape 244"/>
        <p:cNvGrpSpPr/>
        <p:nvPr/>
      </p:nvGrpSpPr>
      <p:grpSpPr>
        <a:xfrm>
          <a:off x="0" y="0"/>
          <a:ext cx="0" cy="0"/>
          <a:chOff x="0" y="0"/>
          <a:chExt cx="0" cy="0"/>
        </a:xfrm>
      </p:grpSpPr>
      <p:pic>
        <p:nvPicPr>
          <p:cNvPr id="245" name="Google Shape;245;p105"/>
          <p:cNvPicPr preferRelativeResize="0"/>
          <p:nvPr/>
        </p:nvPicPr>
        <p:blipFill rotWithShape="1">
          <a:blip r:embed="rId2">
            <a:alphaModFix/>
          </a:blip>
          <a:srcRect/>
          <a:stretch/>
        </p:blipFill>
        <p:spPr>
          <a:xfrm>
            <a:off x="0" y="0"/>
            <a:ext cx="16256000" cy="9144000"/>
          </a:xfrm>
          <a:prstGeom prst="rect">
            <a:avLst/>
          </a:prstGeom>
          <a:noFill/>
          <a:ln>
            <a:noFill/>
          </a:ln>
        </p:spPr>
      </p:pic>
      <p:sp>
        <p:nvSpPr>
          <p:cNvPr id="246" name="Google Shape;246;p105"/>
          <p:cNvSpPr/>
          <p:nvPr/>
        </p:nvSpPr>
        <p:spPr>
          <a:xfrm>
            <a:off x="0" y="1242017"/>
            <a:ext cx="3426096" cy="7253472"/>
          </a:xfrm>
          <a:prstGeom prst="rect">
            <a:avLst/>
          </a:prstGeom>
          <a:solidFill>
            <a:srgbClr val="5AC7DB"/>
          </a:solidFill>
          <a:ln>
            <a:noFill/>
          </a:ln>
        </p:spPr>
        <p:txBody>
          <a:bodyPr spcFirstLastPara="1" wrap="square" lIns="117500" tIns="58750" rIns="117500" bIns="58750" anchor="ctr" anchorCtr="0">
            <a:noAutofit/>
          </a:bodyPr>
          <a:lstStyle/>
          <a:p>
            <a:pPr marL="0" marR="0" lvl="0" indent="0" algn="ctr" rtl="0">
              <a:lnSpc>
                <a:spcPct val="100000"/>
              </a:lnSpc>
              <a:spcBef>
                <a:spcPts val="0"/>
              </a:spcBef>
              <a:spcAft>
                <a:spcPts val="0"/>
              </a:spcAft>
              <a:buClr>
                <a:schemeClr val="dk1"/>
              </a:buClr>
              <a:buSzPts val="1480"/>
              <a:buFont typeface="Calibri"/>
              <a:buNone/>
            </a:pPr>
            <a:endParaRPr sz="1480" b="0" i="0" u="none" strike="noStrike" cap="none">
              <a:solidFill>
                <a:schemeClr val="lt1"/>
              </a:solidFill>
              <a:latin typeface="Calibri"/>
              <a:ea typeface="Calibri"/>
              <a:cs typeface="Calibri"/>
              <a:sym typeface="Calibri"/>
            </a:endParaRPr>
          </a:p>
        </p:txBody>
      </p:sp>
      <p:sp>
        <p:nvSpPr>
          <p:cNvPr id="247" name="Google Shape;247;p105"/>
          <p:cNvSpPr txBox="1">
            <a:spLocks noGrp="1"/>
          </p:cNvSpPr>
          <p:nvPr>
            <p:ph type="body" idx="1"/>
          </p:nvPr>
        </p:nvSpPr>
        <p:spPr>
          <a:xfrm>
            <a:off x="5014335" y="2931743"/>
            <a:ext cx="8946988" cy="586248"/>
          </a:xfrm>
          <a:prstGeom prst="rect">
            <a:avLst/>
          </a:prstGeom>
          <a:noFill/>
          <a:ln>
            <a:noFill/>
          </a:ln>
        </p:spPr>
        <p:txBody>
          <a:bodyPr spcFirstLastPara="1" wrap="square" lIns="91425" tIns="91425" rIns="91425" bIns="91425" anchor="t" anchorCtr="0">
            <a:normAutofit/>
          </a:bodyPr>
          <a:lstStyle>
            <a:lvl1pPr marL="457200" marR="0" lvl="0" indent="-228600" algn="l">
              <a:lnSpc>
                <a:spcPct val="100000"/>
              </a:lnSpc>
              <a:spcBef>
                <a:spcPts val="1000"/>
              </a:spcBef>
              <a:spcAft>
                <a:spcPts val="0"/>
              </a:spcAft>
              <a:buClr>
                <a:srgbClr val="3F3F3F"/>
              </a:buClr>
              <a:buSzPts val="2200"/>
              <a:buFont typeface="Arial"/>
              <a:buNone/>
              <a:defRPr sz="2200" b="0" i="0" u="none" strike="noStrike" cap="none">
                <a:solidFill>
                  <a:srgbClr val="3F3F3F"/>
                </a:solidFill>
                <a:latin typeface="Open Sans"/>
                <a:ea typeface="Open Sans"/>
                <a:cs typeface="Open Sans"/>
                <a:sym typeface="Open Sans"/>
              </a:defRPr>
            </a:lvl1pPr>
            <a:lvl2pPr marL="914400" marR="0" lvl="1" indent="-431800" algn="l">
              <a:lnSpc>
                <a:spcPct val="90000"/>
              </a:lnSpc>
              <a:spcBef>
                <a:spcPts val="667"/>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2pPr>
            <a:lvl3pPr marL="1371600" marR="0" lvl="2" indent="-395858" algn="l">
              <a:lnSpc>
                <a:spcPct val="90000"/>
              </a:lnSpc>
              <a:spcBef>
                <a:spcPts val="667"/>
              </a:spcBef>
              <a:spcAft>
                <a:spcPts val="0"/>
              </a:spcAft>
              <a:buClr>
                <a:schemeClr val="dk1"/>
              </a:buClr>
              <a:buSzPts val="2634"/>
              <a:buFont typeface="Arial"/>
              <a:buChar char="•"/>
              <a:defRPr sz="2667" b="0" i="0" u="none" strike="noStrike" cap="none">
                <a:solidFill>
                  <a:schemeClr val="dk1"/>
                </a:solidFill>
                <a:latin typeface="Calibri"/>
                <a:ea typeface="Calibri"/>
                <a:cs typeface="Calibri"/>
                <a:sym typeface="Calibri"/>
              </a:defRPr>
            </a:lvl3pPr>
            <a:lvl4pPr marL="1828800" marR="0" lvl="3"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4pPr>
            <a:lvl5pPr marL="2286000" marR="0" lvl="4"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5pPr>
            <a:lvl6pPr marL="2743200" marR="0" lvl="5"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6pPr>
            <a:lvl7pPr marL="3200400" marR="0" lvl="6"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7pPr>
            <a:lvl8pPr marL="3657600" marR="0" lvl="7"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8pPr>
            <a:lvl9pPr marL="4114800" marR="0" lvl="8"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9pPr>
          </a:lstStyle>
          <a:p>
            <a:endParaRPr/>
          </a:p>
        </p:txBody>
      </p:sp>
      <p:sp>
        <p:nvSpPr>
          <p:cNvPr id="248" name="Google Shape;248;p105"/>
          <p:cNvSpPr txBox="1">
            <a:spLocks noGrp="1"/>
          </p:cNvSpPr>
          <p:nvPr>
            <p:ph type="body" idx="2"/>
          </p:nvPr>
        </p:nvSpPr>
        <p:spPr>
          <a:xfrm>
            <a:off x="5014335" y="3775010"/>
            <a:ext cx="8946988" cy="586248"/>
          </a:xfrm>
          <a:prstGeom prst="rect">
            <a:avLst/>
          </a:prstGeom>
          <a:noFill/>
          <a:ln>
            <a:noFill/>
          </a:ln>
        </p:spPr>
        <p:txBody>
          <a:bodyPr spcFirstLastPara="1" wrap="square" lIns="91425" tIns="91425" rIns="91425" bIns="91425" anchor="t" anchorCtr="0">
            <a:normAutofit/>
          </a:bodyPr>
          <a:lstStyle>
            <a:lvl1pPr marL="457200" marR="0" lvl="0" indent="-228600" algn="l">
              <a:lnSpc>
                <a:spcPct val="100000"/>
              </a:lnSpc>
              <a:spcBef>
                <a:spcPts val="1000"/>
              </a:spcBef>
              <a:spcAft>
                <a:spcPts val="0"/>
              </a:spcAft>
              <a:buClr>
                <a:srgbClr val="3F3F3F"/>
              </a:buClr>
              <a:buSzPts val="2200"/>
              <a:buFont typeface="Arial"/>
              <a:buNone/>
              <a:defRPr sz="2200" b="0" i="0" u="none" strike="noStrike" cap="none">
                <a:solidFill>
                  <a:srgbClr val="3F3F3F"/>
                </a:solidFill>
                <a:latin typeface="Open Sans"/>
                <a:ea typeface="Open Sans"/>
                <a:cs typeface="Open Sans"/>
                <a:sym typeface="Open Sans"/>
              </a:defRPr>
            </a:lvl1pPr>
            <a:lvl2pPr marL="914400" marR="0" lvl="1" indent="-431800" algn="l">
              <a:lnSpc>
                <a:spcPct val="90000"/>
              </a:lnSpc>
              <a:spcBef>
                <a:spcPts val="667"/>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2pPr>
            <a:lvl3pPr marL="1371600" marR="0" lvl="2" indent="-395858" algn="l">
              <a:lnSpc>
                <a:spcPct val="90000"/>
              </a:lnSpc>
              <a:spcBef>
                <a:spcPts val="667"/>
              </a:spcBef>
              <a:spcAft>
                <a:spcPts val="0"/>
              </a:spcAft>
              <a:buClr>
                <a:schemeClr val="dk1"/>
              </a:buClr>
              <a:buSzPts val="2634"/>
              <a:buFont typeface="Arial"/>
              <a:buChar char="•"/>
              <a:defRPr sz="2667" b="0" i="0" u="none" strike="noStrike" cap="none">
                <a:solidFill>
                  <a:schemeClr val="dk1"/>
                </a:solidFill>
                <a:latin typeface="Calibri"/>
                <a:ea typeface="Calibri"/>
                <a:cs typeface="Calibri"/>
                <a:sym typeface="Calibri"/>
              </a:defRPr>
            </a:lvl3pPr>
            <a:lvl4pPr marL="1828800" marR="0" lvl="3"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4pPr>
            <a:lvl5pPr marL="2286000" marR="0" lvl="4"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5pPr>
            <a:lvl6pPr marL="2743200" marR="0" lvl="5"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6pPr>
            <a:lvl7pPr marL="3200400" marR="0" lvl="6"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7pPr>
            <a:lvl8pPr marL="3657600" marR="0" lvl="7"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8pPr>
            <a:lvl9pPr marL="4114800" marR="0" lvl="8"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9pPr>
          </a:lstStyle>
          <a:p>
            <a:endParaRPr/>
          </a:p>
        </p:txBody>
      </p:sp>
      <p:sp>
        <p:nvSpPr>
          <p:cNvPr id="249" name="Google Shape;249;p105"/>
          <p:cNvSpPr txBox="1">
            <a:spLocks noGrp="1"/>
          </p:cNvSpPr>
          <p:nvPr>
            <p:ph type="body" idx="3"/>
          </p:nvPr>
        </p:nvSpPr>
        <p:spPr>
          <a:xfrm>
            <a:off x="5014335" y="4618276"/>
            <a:ext cx="8946988" cy="586248"/>
          </a:xfrm>
          <a:prstGeom prst="rect">
            <a:avLst/>
          </a:prstGeom>
          <a:noFill/>
          <a:ln>
            <a:noFill/>
          </a:ln>
        </p:spPr>
        <p:txBody>
          <a:bodyPr spcFirstLastPara="1" wrap="square" lIns="91425" tIns="91425" rIns="91425" bIns="91425" anchor="t" anchorCtr="0">
            <a:normAutofit/>
          </a:bodyPr>
          <a:lstStyle>
            <a:lvl1pPr marL="457200" marR="0" lvl="0" indent="-228600" algn="l">
              <a:lnSpc>
                <a:spcPct val="100000"/>
              </a:lnSpc>
              <a:spcBef>
                <a:spcPts val="1000"/>
              </a:spcBef>
              <a:spcAft>
                <a:spcPts val="0"/>
              </a:spcAft>
              <a:buClr>
                <a:srgbClr val="3F3F3F"/>
              </a:buClr>
              <a:buSzPts val="2200"/>
              <a:buFont typeface="Arial"/>
              <a:buNone/>
              <a:defRPr sz="2200" b="0" i="0" u="none" strike="noStrike" cap="none">
                <a:solidFill>
                  <a:srgbClr val="3F3F3F"/>
                </a:solidFill>
                <a:latin typeface="Open Sans"/>
                <a:ea typeface="Open Sans"/>
                <a:cs typeface="Open Sans"/>
                <a:sym typeface="Open Sans"/>
              </a:defRPr>
            </a:lvl1pPr>
            <a:lvl2pPr marL="914400" marR="0" lvl="1" indent="-431800" algn="l">
              <a:lnSpc>
                <a:spcPct val="90000"/>
              </a:lnSpc>
              <a:spcBef>
                <a:spcPts val="667"/>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2pPr>
            <a:lvl3pPr marL="1371600" marR="0" lvl="2" indent="-395858" algn="l">
              <a:lnSpc>
                <a:spcPct val="90000"/>
              </a:lnSpc>
              <a:spcBef>
                <a:spcPts val="667"/>
              </a:spcBef>
              <a:spcAft>
                <a:spcPts val="0"/>
              </a:spcAft>
              <a:buClr>
                <a:schemeClr val="dk1"/>
              </a:buClr>
              <a:buSzPts val="2634"/>
              <a:buFont typeface="Arial"/>
              <a:buChar char="•"/>
              <a:defRPr sz="2667" b="0" i="0" u="none" strike="noStrike" cap="none">
                <a:solidFill>
                  <a:schemeClr val="dk1"/>
                </a:solidFill>
                <a:latin typeface="Calibri"/>
                <a:ea typeface="Calibri"/>
                <a:cs typeface="Calibri"/>
                <a:sym typeface="Calibri"/>
              </a:defRPr>
            </a:lvl3pPr>
            <a:lvl4pPr marL="1828800" marR="0" lvl="3"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4pPr>
            <a:lvl5pPr marL="2286000" marR="0" lvl="4"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5pPr>
            <a:lvl6pPr marL="2743200" marR="0" lvl="5"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6pPr>
            <a:lvl7pPr marL="3200400" marR="0" lvl="6"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7pPr>
            <a:lvl8pPr marL="3657600" marR="0" lvl="7"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8pPr>
            <a:lvl9pPr marL="4114800" marR="0" lvl="8"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9pPr>
          </a:lstStyle>
          <a:p>
            <a:endParaRPr/>
          </a:p>
        </p:txBody>
      </p:sp>
      <p:sp>
        <p:nvSpPr>
          <p:cNvPr id="250" name="Google Shape;250;p105"/>
          <p:cNvSpPr txBox="1">
            <a:spLocks noGrp="1"/>
          </p:cNvSpPr>
          <p:nvPr>
            <p:ph type="body" idx="4"/>
          </p:nvPr>
        </p:nvSpPr>
        <p:spPr>
          <a:xfrm>
            <a:off x="5014335" y="5461542"/>
            <a:ext cx="8946988" cy="586248"/>
          </a:xfrm>
          <a:prstGeom prst="rect">
            <a:avLst/>
          </a:prstGeom>
          <a:noFill/>
          <a:ln>
            <a:noFill/>
          </a:ln>
        </p:spPr>
        <p:txBody>
          <a:bodyPr spcFirstLastPara="1" wrap="square" lIns="91425" tIns="91425" rIns="91425" bIns="91425" anchor="t" anchorCtr="0">
            <a:normAutofit/>
          </a:bodyPr>
          <a:lstStyle>
            <a:lvl1pPr marL="457200" marR="0" lvl="0" indent="-228600" algn="l">
              <a:lnSpc>
                <a:spcPct val="100000"/>
              </a:lnSpc>
              <a:spcBef>
                <a:spcPts val="1000"/>
              </a:spcBef>
              <a:spcAft>
                <a:spcPts val="0"/>
              </a:spcAft>
              <a:buClr>
                <a:srgbClr val="3F3F3F"/>
              </a:buClr>
              <a:buSzPts val="2200"/>
              <a:buFont typeface="Arial"/>
              <a:buNone/>
              <a:defRPr sz="2200" b="0" i="0" u="none" strike="noStrike" cap="none">
                <a:solidFill>
                  <a:srgbClr val="3F3F3F"/>
                </a:solidFill>
                <a:latin typeface="Open Sans"/>
                <a:ea typeface="Open Sans"/>
                <a:cs typeface="Open Sans"/>
                <a:sym typeface="Open Sans"/>
              </a:defRPr>
            </a:lvl1pPr>
            <a:lvl2pPr marL="914400" marR="0" lvl="1" indent="-431800" algn="l">
              <a:lnSpc>
                <a:spcPct val="90000"/>
              </a:lnSpc>
              <a:spcBef>
                <a:spcPts val="667"/>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2pPr>
            <a:lvl3pPr marL="1371600" marR="0" lvl="2" indent="-395858" algn="l">
              <a:lnSpc>
                <a:spcPct val="90000"/>
              </a:lnSpc>
              <a:spcBef>
                <a:spcPts val="667"/>
              </a:spcBef>
              <a:spcAft>
                <a:spcPts val="0"/>
              </a:spcAft>
              <a:buClr>
                <a:schemeClr val="dk1"/>
              </a:buClr>
              <a:buSzPts val="2634"/>
              <a:buFont typeface="Arial"/>
              <a:buChar char="•"/>
              <a:defRPr sz="2667" b="0" i="0" u="none" strike="noStrike" cap="none">
                <a:solidFill>
                  <a:schemeClr val="dk1"/>
                </a:solidFill>
                <a:latin typeface="Calibri"/>
                <a:ea typeface="Calibri"/>
                <a:cs typeface="Calibri"/>
                <a:sym typeface="Calibri"/>
              </a:defRPr>
            </a:lvl3pPr>
            <a:lvl4pPr marL="1828800" marR="0" lvl="3"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4pPr>
            <a:lvl5pPr marL="2286000" marR="0" lvl="4"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5pPr>
            <a:lvl6pPr marL="2743200" marR="0" lvl="5"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6pPr>
            <a:lvl7pPr marL="3200400" marR="0" lvl="6"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7pPr>
            <a:lvl8pPr marL="3657600" marR="0" lvl="7"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8pPr>
            <a:lvl9pPr marL="4114800" marR="0" lvl="8"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9pPr>
          </a:lstStyle>
          <a:p>
            <a:endParaRPr/>
          </a:p>
        </p:txBody>
      </p:sp>
      <p:pic>
        <p:nvPicPr>
          <p:cNvPr id="251" name="Google Shape;251;p105"/>
          <p:cNvPicPr preferRelativeResize="0"/>
          <p:nvPr/>
        </p:nvPicPr>
        <p:blipFill rotWithShape="1">
          <a:blip r:embed="rId3">
            <a:alphaModFix/>
          </a:blip>
          <a:srcRect/>
          <a:stretch/>
        </p:blipFill>
        <p:spPr>
          <a:xfrm>
            <a:off x="534010" y="3689716"/>
            <a:ext cx="2358074" cy="2358074"/>
          </a:xfrm>
          <a:prstGeom prst="rect">
            <a:avLst/>
          </a:prstGeom>
          <a:noFill/>
          <a:ln>
            <a:noFill/>
          </a:ln>
        </p:spPr>
      </p:pic>
      <p:pic>
        <p:nvPicPr>
          <p:cNvPr id="252" name="Google Shape;252;p105"/>
          <p:cNvPicPr preferRelativeResize="0"/>
          <p:nvPr/>
        </p:nvPicPr>
        <p:blipFill rotWithShape="1">
          <a:blip r:embed="rId4">
            <a:alphaModFix/>
          </a:blip>
          <a:srcRect/>
          <a:stretch/>
        </p:blipFill>
        <p:spPr>
          <a:xfrm>
            <a:off x="5975351" y="885620"/>
            <a:ext cx="4305299" cy="253919"/>
          </a:xfrm>
          <a:prstGeom prst="rect">
            <a:avLst/>
          </a:prstGeom>
          <a:noFill/>
          <a:ln>
            <a:noFill/>
          </a:ln>
        </p:spPr>
      </p:pic>
      <p:sp>
        <p:nvSpPr>
          <p:cNvPr id="253" name="Google Shape;253;p105"/>
          <p:cNvSpPr txBox="1"/>
          <p:nvPr/>
        </p:nvSpPr>
        <p:spPr>
          <a:xfrm>
            <a:off x="0" y="415147"/>
            <a:ext cx="16256001" cy="58477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3F3F3F"/>
              </a:buClr>
              <a:buSzPts val="800"/>
              <a:buFont typeface="Open Sans ExtraBold"/>
              <a:buNone/>
            </a:pPr>
            <a:r>
              <a:rPr lang="en-US" sz="3200" b="0" i="0" u="none" strike="noStrike" cap="none">
                <a:solidFill>
                  <a:srgbClr val="3F3F3F"/>
                </a:solidFill>
                <a:latin typeface="Open Sans ExtraBold"/>
                <a:ea typeface="Open Sans ExtraBold"/>
                <a:cs typeface="Open Sans ExtraBold"/>
                <a:sym typeface="Open Sans ExtraBold"/>
              </a:rPr>
              <a:t>Learning Objectives</a:t>
            </a:r>
            <a:endParaRPr sz="1400" b="0" i="0" u="none" strike="noStrike" cap="none">
              <a:solidFill>
                <a:srgbClr val="000000"/>
              </a:solidFill>
              <a:latin typeface="Arial"/>
              <a:ea typeface="Arial"/>
              <a:cs typeface="Arial"/>
              <a:sym typeface="Arial"/>
            </a:endParaRPr>
          </a:p>
        </p:txBody>
      </p:sp>
      <p:grpSp>
        <p:nvGrpSpPr>
          <p:cNvPr id="254" name="Google Shape;254;p105"/>
          <p:cNvGrpSpPr/>
          <p:nvPr/>
        </p:nvGrpSpPr>
        <p:grpSpPr>
          <a:xfrm>
            <a:off x="-6322" y="-31262"/>
            <a:ext cx="16256000" cy="130963"/>
            <a:chOff x="0" y="474414"/>
            <a:chExt cx="7908924" cy="61411"/>
          </a:xfrm>
        </p:grpSpPr>
        <p:sp>
          <p:nvSpPr>
            <p:cNvPr id="255" name="Google Shape;255;p105"/>
            <p:cNvSpPr/>
            <p:nvPr/>
          </p:nvSpPr>
          <p:spPr>
            <a:xfrm>
              <a:off x="0" y="474414"/>
              <a:ext cx="711993" cy="61411"/>
            </a:xfrm>
            <a:prstGeom prst="rect">
              <a:avLst/>
            </a:prstGeom>
            <a:solidFill>
              <a:srgbClr val="FAC36F"/>
            </a:solidFill>
            <a:ln>
              <a:noFill/>
            </a:ln>
          </p:spPr>
          <p:txBody>
            <a:bodyPr spcFirstLastPara="1" wrap="square" lIns="57150" tIns="28575" rIns="57150" bIns="28575" anchor="ctr" anchorCtr="0">
              <a:noAutofit/>
            </a:bodyPr>
            <a:lstStyle/>
            <a:p>
              <a:pPr marL="0" marR="0" lvl="0" indent="0" algn="ctr" rtl="0">
                <a:lnSpc>
                  <a:spcPct val="100000"/>
                </a:lnSpc>
                <a:spcBef>
                  <a:spcPts val="0"/>
                </a:spcBef>
                <a:spcAft>
                  <a:spcPts val="0"/>
                </a:spcAft>
                <a:buClr>
                  <a:schemeClr val="dk1"/>
                </a:buClr>
                <a:buSzPts val="1480"/>
                <a:buFont typeface="Calibri"/>
                <a:buNone/>
              </a:pPr>
              <a:endParaRPr sz="1480" b="0" i="0" u="none" strike="noStrike" cap="none">
                <a:solidFill>
                  <a:schemeClr val="lt1"/>
                </a:solidFill>
                <a:latin typeface="Calibri"/>
                <a:ea typeface="Calibri"/>
                <a:cs typeface="Calibri"/>
                <a:sym typeface="Calibri"/>
              </a:endParaRPr>
            </a:p>
          </p:txBody>
        </p:sp>
        <p:sp>
          <p:nvSpPr>
            <p:cNvPr id="256" name="Google Shape;256;p105"/>
            <p:cNvSpPr/>
            <p:nvPr/>
          </p:nvSpPr>
          <p:spPr>
            <a:xfrm>
              <a:off x="711993" y="474414"/>
              <a:ext cx="3455194" cy="61411"/>
            </a:xfrm>
            <a:prstGeom prst="rect">
              <a:avLst/>
            </a:prstGeom>
            <a:solidFill>
              <a:srgbClr val="F69E66"/>
            </a:solidFill>
            <a:ln>
              <a:noFill/>
            </a:ln>
          </p:spPr>
          <p:txBody>
            <a:bodyPr spcFirstLastPara="1" wrap="square" lIns="57150" tIns="28575" rIns="57150" bIns="28575" anchor="ctr" anchorCtr="0">
              <a:noAutofit/>
            </a:bodyPr>
            <a:lstStyle/>
            <a:p>
              <a:pPr marL="0" marR="0" lvl="0" indent="0" algn="ctr" rtl="0">
                <a:lnSpc>
                  <a:spcPct val="100000"/>
                </a:lnSpc>
                <a:spcBef>
                  <a:spcPts val="0"/>
                </a:spcBef>
                <a:spcAft>
                  <a:spcPts val="0"/>
                </a:spcAft>
                <a:buClr>
                  <a:schemeClr val="dk1"/>
                </a:buClr>
                <a:buSzPts val="1480"/>
                <a:buFont typeface="Calibri"/>
                <a:buNone/>
              </a:pPr>
              <a:endParaRPr sz="1480" b="0" i="0" u="none" strike="noStrike" cap="none">
                <a:solidFill>
                  <a:schemeClr val="lt1"/>
                </a:solidFill>
                <a:latin typeface="Calibri"/>
                <a:ea typeface="Calibri"/>
                <a:cs typeface="Calibri"/>
                <a:sym typeface="Calibri"/>
              </a:endParaRPr>
            </a:p>
          </p:txBody>
        </p:sp>
        <p:sp>
          <p:nvSpPr>
            <p:cNvPr id="257" name="Google Shape;257;p105"/>
            <p:cNvSpPr/>
            <p:nvPr/>
          </p:nvSpPr>
          <p:spPr>
            <a:xfrm>
              <a:off x="4167187" y="474414"/>
              <a:ext cx="683418" cy="61411"/>
            </a:xfrm>
            <a:prstGeom prst="rect">
              <a:avLst/>
            </a:prstGeom>
            <a:solidFill>
              <a:srgbClr val="F38573"/>
            </a:solidFill>
            <a:ln>
              <a:noFill/>
            </a:ln>
          </p:spPr>
          <p:txBody>
            <a:bodyPr spcFirstLastPara="1" wrap="square" lIns="57150" tIns="28575" rIns="57150" bIns="28575" anchor="ctr" anchorCtr="0">
              <a:noAutofit/>
            </a:bodyPr>
            <a:lstStyle/>
            <a:p>
              <a:pPr marL="0" marR="0" lvl="0" indent="0" algn="ctr" rtl="0">
                <a:lnSpc>
                  <a:spcPct val="100000"/>
                </a:lnSpc>
                <a:spcBef>
                  <a:spcPts val="0"/>
                </a:spcBef>
                <a:spcAft>
                  <a:spcPts val="0"/>
                </a:spcAft>
                <a:buClr>
                  <a:schemeClr val="dk1"/>
                </a:buClr>
                <a:buSzPts val="1480"/>
                <a:buFont typeface="Calibri"/>
                <a:buNone/>
              </a:pPr>
              <a:endParaRPr sz="1480" b="0" i="0" u="none" strike="noStrike" cap="none">
                <a:solidFill>
                  <a:schemeClr val="lt1"/>
                </a:solidFill>
                <a:latin typeface="Calibri"/>
                <a:ea typeface="Calibri"/>
                <a:cs typeface="Calibri"/>
                <a:sym typeface="Calibri"/>
              </a:endParaRPr>
            </a:p>
          </p:txBody>
        </p:sp>
        <p:sp>
          <p:nvSpPr>
            <p:cNvPr id="258" name="Google Shape;258;p105"/>
            <p:cNvSpPr/>
            <p:nvPr/>
          </p:nvSpPr>
          <p:spPr>
            <a:xfrm>
              <a:off x="4850605" y="474414"/>
              <a:ext cx="228600" cy="61411"/>
            </a:xfrm>
            <a:prstGeom prst="rect">
              <a:avLst/>
            </a:prstGeom>
            <a:solidFill>
              <a:srgbClr val="FAC36F"/>
            </a:solidFill>
            <a:ln>
              <a:noFill/>
            </a:ln>
          </p:spPr>
          <p:txBody>
            <a:bodyPr spcFirstLastPara="1" wrap="square" lIns="57150" tIns="28575" rIns="57150" bIns="28575" anchor="ctr" anchorCtr="0">
              <a:noAutofit/>
            </a:bodyPr>
            <a:lstStyle/>
            <a:p>
              <a:pPr marL="0" marR="0" lvl="0" indent="0" algn="ctr" rtl="0">
                <a:lnSpc>
                  <a:spcPct val="100000"/>
                </a:lnSpc>
                <a:spcBef>
                  <a:spcPts val="0"/>
                </a:spcBef>
                <a:spcAft>
                  <a:spcPts val="0"/>
                </a:spcAft>
                <a:buClr>
                  <a:schemeClr val="dk1"/>
                </a:buClr>
                <a:buSzPts val="1480"/>
                <a:buFont typeface="Calibri"/>
                <a:buNone/>
              </a:pPr>
              <a:endParaRPr sz="1480" b="0" i="0" u="none" strike="noStrike" cap="none">
                <a:solidFill>
                  <a:schemeClr val="lt1"/>
                </a:solidFill>
                <a:latin typeface="Calibri"/>
                <a:ea typeface="Calibri"/>
                <a:cs typeface="Calibri"/>
                <a:sym typeface="Calibri"/>
              </a:endParaRPr>
            </a:p>
          </p:txBody>
        </p:sp>
        <p:sp>
          <p:nvSpPr>
            <p:cNvPr id="259" name="Google Shape;259;p105"/>
            <p:cNvSpPr/>
            <p:nvPr/>
          </p:nvSpPr>
          <p:spPr>
            <a:xfrm>
              <a:off x="5079205" y="474414"/>
              <a:ext cx="80962" cy="61411"/>
            </a:xfrm>
            <a:prstGeom prst="rect">
              <a:avLst/>
            </a:prstGeom>
            <a:solidFill>
              <a:schemeClr val="lt1"/>
            </a:solidFill>
            <a:ln>
              <a:noFill/>
            </a:ln>
          </p:spPr>
          <p:txBody>
            <a:bodyPr spcFirstLastPara="1" wrap="square" lIns="57150" tIns="28575" rIns="57150" bIns="28575" anchor="ctr" anchorCtr="0">
              <a:noAutofit/>
            </a:bodyPr>
            <a:lstStyle/>
            <a:p>
              <a:pPr marL="0" marR="0" lvl="0" indent="0" algn="ctr" rtl="0">
                <a:lnSpc>
                  <a:spcPct val="100000"/>
                </a:lnSpc>
                <a:spcBef>
                  <a:spcPts val="0"/>
                </a:spcBef>
                <a:spcAft>
                  <a:spcPts val="0"/>
                </a:spcAft>
                <a:buClr>
                  <a:schemeClr val="dk1"/>
                </a:buClr>
                <a:buSzPts val="1480"/>
                <a:buFont typeface="Calibri"/>
                <a:buNone/>
              </a:pPr>
              <a:endParaRPr sz="1480" b="0" i="0" u="none" strike="noStrike" cap="none">
                <a:solidFill>
                  <a:schemeClr val="lt1"/>
                </a:solidFill>
                <a:latin typeface="Calibri"/>
                <a:ea typeface="Calibri"/>
                <a:cs typeface="Calibri"/>
                <a:sym typeface="Calibri"/>
              </a:endParaRPr>
            </a:p>
          </p:txBody>
        </p:sp>
        <p:sp>
          <p:nvSpPr>
            <p:cNvPr id="260" name="Google Shape;260;p105"/>
            <p:cNvSpPr/>
            <p:nvPr/>
          </p:nvSpPr>
          <p:spPr>
            <a:xfrm>
              <a:off x="5160169" y="474414"/>
              <a:ext cx="812005" cy="61411"/>
            </a:xfrm>
            <a:prstGeom prst="rect">
              <a:avLst/>
            </a:prstGeom>
            <a:solidFill>
              <a:srgbClr val="9CDAEB"/>
            </a:solidFill>
            <a:ln>
              <a:noFill/>
            </a:ln>
          </p:spPr>
          <p:txBody>
            <a:bodyPr spcFirstLastPara="1" wrap="square" lIns="57150" tIns="28575" rIns="57150" bIns="28575" anchor="ctr" anchorCtr="0">
              <a:noAutofit/>
            </a:bodyPr>
            <a:lstStyle/>
            <a:p>
              <a:pPr marL="0" marR="0" lvl="0" indent="0" algn="ctr" rtl="0">
                <a:lnSpc>
                  <a:spcPct val="100000"/>
                </a:lnSpc>
                <a:spcBef>
                  <a:spcPts val="0"/>
                </a:spcBef>
                <a:spcAft>
                  <a:spcPts val="0"/>
                </a:spcAft>
                <a:buClr>
                  <a:schemeClr val="dk1"/>
                </a:buClr>
                <a:buSzPts val="1480"/>
                <a:buFont typeface="Calibri"/>
                <a:buNone/>
              </a:pPr>
              <a:endParaRPr sz="1480" b="0" i="0" u="none" strike="noStrike" cap="none">
                <a:solidFill>
                  <a:schemeClr val="lt1"/>
                </a:solidFill>
                <a:latin typeface="Calibri"/>
                <a:ea typeface="Calibri"/>
                <a:cs typeface="Calibri"/>
                <a:sym typeface="Calibri"/>
              </a:endParaRPr>
            </a:p>
          </p:txBody>
        </p:sp>
        <p:sp>
          <p:nvSpPr>
            <p:cNvPr id="261" name="Google Shape;261;p105"/>
            <p:cNvSpPr/>
            <p:nvPr/>
          </p:nvSpPr>
          <p:spPr>
            <a:xfrm>
              <a:off x="5972175" y="474414"/>
              <a:ext cx="1936749" cy="61411"/>
            </a:xfrm>
            <a:prstGeom prst="rect">
              <a:avLst/>
            </a:prstGeom>
            <a:solidFill>
              <a:srgbClr val="3F97C0"/>
            </a:solidFill>
            <a:ln>
              <a:noFill/>
            </a:ln>
          </p:spPr>
          <p:txBody>
            <a:bodyPr spcFirstLastPara="1" wrap="square" lIns="57150" tIns="28575" rIns="57150" bIns="28575" anchor="ctr" anchorCtr="0">
              <a:noAutofit/>
            </a:bodyPr>
            <a:lstStyle/>
            <a:p>
              <a:pPr marL="0" marR="0" lvl="0" indent="0" algn="ctr" rtl="0">
                <a:lnSpc>
                  <a:spcPct val="100000"/>
                </a:lnSpc>
                <a:spcBef>
                  <a:spcPts val="0"/>
                </a:spcBef>
                <a:spcAft>
                  <a:spcPts val="0"/>
                </a:spcAft>
                <a:buClr>
                  <a:schemeClr val="dk1"/>
                </a:buClr>
                <a:buSzPts val="1480"/>
                <a:buFont typeface="Calibri"/>
                <a:buNone/>
              </a:pPr>
              <a:endParaRPr sz="1480" b="0" i="0" u="none" strike="noStrike" cap="none">
                <a:solidFill>
                  <a:schemeClr val="lt1"/>
                </a:solidFill>
                <a:latin typeface="Calibri"/>
                <a:ea typeface="Calibri"/>
                <a:cs typeface="Calibri"/>
                <a:sym typeface="Calibri"/>
              </a:endParaR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2_Objectives">
  <p:cSld name="2_Objectives">
    <p:spTree>
      <p:nvGrpSpPr>
        <p:cNvPr id="1" name="Shape 262"/>
        <p:cNvGrpSpPr/>
        <p:nvPr/>
      </p:nvGrpSpPr>
      <p:grpSpPr>
        <a:xfrm>
          <a:off x="0" y="0"/>
          <a:ext cx="0" cy="0"/>
          <a:chOff x="0" y="0"/>
          <a:chExt cx="0" cy="0"/>
        </a:xfrm>
      </p:grpSpPr>
      <p:pic>
        <p:nvPicPr>
          <p:cNvPr id="263" name="Google Shape;263;p106"/>
          <p:cNvPicPr preferRelativeResize="0"/>
          <p:nvPr/>
        </p:nvPicPr>
        <p:blipFill rotWithShape="1">
          <a:blip r:embed="rId2">
            <a:alphaModFix/>
          </a:blip>
          <a:srcRect/>
          <a:stretch/>
        </p:blipFill>
        <p:spPr>
          <a:xfrm>
            <a:off x="0" y="0"/>
            <a:ext cx="16256000" cy="9144000"/>
          </a:xfrm>
          <a:prstGeom prst="rect">
            <a:avLst/>
          </a:prstGeom>
          <a:noFill/>
          <a:ln>
            <a:noFill/>
          </a:ln>
        </p:spPr>
      </p:pic>
      <p:sp>
        <p:nvSpPr>
          <p:cNvPr id="264" name="Google Shape;264;p106"/>
          <p:cNvSpPr/>
          <p:nvPr/>
        </p:nvSpPr>
        <p:spPr>
          <a:xfrm>
            <a:off x="0" y="1242017"/>
            <a:ext cx="3426096" cy="7253472"/>
          </a:xfrm>
          <a:prstGeom prst="rect">
            <a:avLst/>
          </a:prstGeom>
          <a:solidFill>
            <a:srgbClr val="5AC7DB"/>
          </a:solidFill>
          <a:ln>
            <a:noFill/>
          </a:ln>
        </p:spPr>
        <p:txBody>
          <a:bodyPr spcFirstLastPara="1" wrap="square" lIns="117500" tIns="58750" rIns="117500" bIns="58750" anchor="ctr" anchorCtr="0">
            <a:noAutofit/>
          </a:bodyPr>
          <a:lstStyle/>
          <a:p>
            <a:pPr marL="0" marR="0" lvl="0" indent="0" algn="ctr" rtl="0">
              <a:lnSpc>
                <a:spcPct val="100000"/>
              </a:lnSpc>
              <a:spcBef>
                <a:spcPts val="0"/>
              </a:spcBef>
              <a:spcAft>
                <a:spcPts val="0"/>
              </a:spcAft>
              <a:buClr>
                <a:schemeClr val="dk1"/>
              </a:buClr>
              <a:buSzPts val="1480"/>
              <a:buFont typeface="Calibri"/>
              <a:buNone/>
            </a:pPr>
            <a:endParaRPr sz="1480" b="0" i="0" u="none" strike="noStrike" cap="none">
              <a:solidFill>
                <a:schemeClr val="lt1"/>
              </a:solidFill>
              <a:latin typeface="Calibri"/>
              <a:ea typeface="Calibri"/>
              <a:cs typeface="Calibri"/>
              <a:sym typeface="Calibri"/>
            </a:endParaRPr>
          </a:p>
        </p:txBody>
      </p:sp>
      <p:sp>
        <p:nvSpPr>
          <p:cNvPr id="265" name="Google Shape;265;p106"/>
          <p:cNvSpPr txBox="1">
            <a:spLocks noGrp="1"/>
          </p:cNvSpPr>
          <p:nvPr>
            <p:ph type="body" idx="1"/>
          </p:nvPr>
        </p:nvSpPr>
        <p:spPr>
          <a:xfrm>
            <a:off x="5014335" y="2931743"/>
            <a:ext cx="8946988" cy="586248"/>
          </a:xfrm>
          <a:prstGeom prst="rect">
            <a:avLst/>
          </a:prstGeom>
          <a:noFill/>
          <a:ln>
            <a:noFill/>
          </a:ln>
        </p:spPr>
        <p:txBody>
          <a:bodyPr spcFirstLastPara="1" wrap="square" lIns="91425" tIns="91425" rIns="91425" bIns="91425" anchor="t" anchorCtr="0">
            <a:normAutofit/>
          </a:bodyPr>
          <a:lstStyle>
            <a:lvl1pPr marL="457200" marR="0" lvl="0" indent="-228600" algn="l">
              <a:lnSpc>
                <a:spcPct val="100000"/>
              </a:lnSpc>
              <a:spcBef>
                <a:spcPts val="1000"/>
              </a:spcBef>
              <a:spcAft>
                <a:spcPts val="0"/>
              </a:spcAft>
              <a:buClr>
                <a:srgbClr val="3F3F3F"/>
              </a:buClr>
              <a:buSzPts val="2200"/>
              <a:buFont typeface="Arial"/>
              <a:buNone/>
              <a:defRPr sz="2200" b="0" i="0" u="none" strike="noStrike" cap="none">
                <a:solidFill>
                  <a:srgbClr val="3F3F3F"/>
                </a:solidFill>
                <a:latin typeface="Open Sans"/>
                <a:ea typeface="Open Sans"/>
                <a:cs typeface="Open Sans"/>
                <a:sym typeface="Open Sans"/>
              </a:defRPr>
            </a:lvl1pPr>
            <a:lvl2pPr marL="914400" marR="0" lvl="1" indent="-431800" algn="l">
              <a:lnSpc>
                <a:spcPct val="90000"/>
              </a:lnSpc>
              <a:spcBef>
                <a:spcPts val="667"/>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2pPr>
            <a:lvl3pPr marL="1371600" marR="0" lvl="2" indent="-395858" algn="l">
              <a:lnSpc>
                <a:spcPct val="90000"/>
              </a:lnSpc>
              <a:spcBef>
                <a:spcPts val="667"/>
              </a:spcBef>
              <a:spcAft>
                <a:spcPts val="0"/>
              </a:spcAft>
              <a:buClr>
                <a:schemeClr val="dk1"/>
              </a:buClr>
              <a:buSzPts val="2634"/>
              <a:buFont typeface="Arial"/>
              <a:buChar char="•"/>
              <a:defRPr sz="2667" b="0" i="0" u="none" strike="noStrike" cap="none">
                <a:solidFill>
                  <a:schemeClr val="dk1"/>
                </a:solidFill>
                <a:latin typeface="Calibri"/>
                <a:ea typeface="Calibri"/>
                <a:cs typeface="Calibri"/>
                <a:sym typeface="Calibri"/>
              </a:defRPr>
            </a:lvl3pPr>
            <a:lvl4pPr marL="1828800" marR="0" lvl="3"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4pPr>
            <a:lvl5pPr marL="2286000" marR="0" lvl="4"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5pPr>
            <a:lvl6pPr marL="2743200" marR="0" lvl="5"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6pPr>
            <a:lvl7pPr marL="3200400" marR="0" lvl="6"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7pPr>
            <a:lvl8pPr marL="3657600" marR="0" lvl="7"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8pPr>
            <a:lvl9pPr marL="4114800" marR="0" lvl="8"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9pPr>
          </a:lstStyle>
          <a:p>
            <a:endParaRPr/>
          </a:p>
        </p:txBody>
      </p:sp>
      <p:sp>
        <p:nvSpPr>
          <p:cNvPr id="266" name="Google Shape;266;p106"/>
          <p:cNvSpPr txBox="1">
            <a:spLocks noGrp="1"/>
          </p:cNvSpPr>
          <p:nvPr>
            <p:ph type="body" idx="2"/>
          </p:nvPr>
        </p:nvSpPr>
        <p:spPr>
          <a:xfrm>
            <a:off x="5014335" y="3775010"/>
            <a:ext cx="8946988" cy="586248"/>
          </a:xfrm>
          <a:prstGeom prst="rect">
            <a:avLst/>
          </a:prstGeom>
          <a:noFill/>
          <a:ln>
            <a:noFill/>
          </a:ln>
        </p:spPr>
        <p:txBody>
          <a:bodyPr spcFirstLastPara="1" wrap="square" lIns="91425" tIns="91425" rIns="91425" bIns="91425" anchor="t" anchorCtr="0">
            <a:normAutofit/>
          </a:bodyPr>
          <a:lstStyle>
            <a:lvl1pPr marL="457200" marR="0" lvl="0" indent="-228600" algn="l">
              <a:lnSpc>
                <a:spcPct val="100000"/>
              </a:lnSpc>
              <a:spcBef>
                <a:spcPts val="1000"/>
              </a:spcBef>
              <a:spcAft>
                <a:spcPts val="0"/>
              </a:spcAft>
              <a:buClr>
                <a:srgbClr val="3F3F3F"/>
              </a:buClr>
              <a:buSzPts val="2200"/>
              <a:buFont typeface="Arial"/>
              <a:buNone/>
              <a:defRPr sz="2200" b="0" i="0" u="none" strike="noStrike" cap="none">
                <a:solidFill>
                  <a:srgbClr val="3F3F3F"/>
                </a:solidFill>
                <a:latin typeface="Open Sans"/>
                <a:ea typeface="Open Sans"/>
                <a:cs typeface="Open Sans"/>
                <a:sym typeface="Open Sans"/>
              </a:defRPr>
            </a:lvl1pPr>
            <a:lvl2pPr marL="914400" marR="0" lvl="1" indent="-431800" algn="l">
              <a:lnSpc>
                <a:spcPct val="90000"/>
              </a:lnSpc>
              <a:spcBef>
                <a:spcPts val="667"/>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2pPr>
            <a:lvl3pPr marL="1371600" marR="0" lvl="2" indent="-395858" algn="l">
              <a:lnSpc>
                <a:spcPct val="90000"/>
              </a:lnSpc>
              <a:spcBef>
                <a:spcPts val="667"/>
              </a:spcBef>
              <a:spcAft>
                <a:spcPts val="0"/>
              </a:spcAft>
              <a:buClr>
                <a:schemeClr val="dk1"/>
              </a:buClr>
              <a:buSzPts val="2634"/>
              <a:buFont typeface="Arial"/>
              <a:buChar char="•"/>
              <a:defRPr sz="2667" b="0" i="0" u="none" strike="noStrike" cap="none">
                <a:solidFill>
                  <a:schemeClr val="dk1"/>
                </a:solidFill>
                <a:latin typeface="Calibri"/>
                <a:ea typeface="Calibri"/>
                <a:cs typeface="Calibri"/>
                <a:sym typeface="Calibri"/>
              </a:defRPr>
            </a:lvl3pPr>
            <a:lvl4pPr marL="1828800" marR="0" lvl="3"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4pPr>
            <a:lvl5pPr marL="2286000" marR="0" lvl="4"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5pPr>
            <a:lvl6pPr marL="2743200" marR="0" lvl="5"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6pPr>
            <a:lvl7pPr marL="3200400" marR="0" lvl="6"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7pPr>
            <a:lvl8pPr marL="3657600" marR="0" lvl="7"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8pPr>
            <a:lvl9pPr marL="4114800" marR="0" lvl="8"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9pPr>
          </a:lstStyle>
          <a:p>
            <a:endParaRPr/>
          </a:p>
        </p:txBody>
      </p:sp>
      <p:sp>
        <p:nvSpPr>
          <p:cNvPr id="267" name="Google Shape;267;p106"/>
          <p:cNvSpPr txBox="1">
            <a:spLocks noGrp="1"/>
          </p:cNvSpPr>
          <p:nvPr>
            <p:ph type="body" idx="3"/>
          </p:nvPr>
        </p:nvSpPr>
        <p:spPr>
          <a:xfrm>
            <a:off x="5014335" y="4618276"/>
            <a:ext cx="8946988" cy="586248"/>
          </a:xfrm>
          <a:prstGeom prst="rect">
            <a:avLst/>
          </a:prstGeom>
          <a:noFill/>
          <a:ln>
            <a:noFill/>
          </a:ln>
        </p:spPr>
        <p:txBody>
          <a:bodyPr spcFirstLastPara="1" wrap="square" lIns="91425" tIns="91425" rIns="91425" bIns="91425" anchor="t" anchorCtr="0">
            <a:normAutofit/>
          </a:bodyPr>
          <a:lstStyle>
            <a:lvl1pPr marL="457200" marR="0" lvl="0" indent="-228600" algn="l">
              <a:lnSpc>
                <a:spcPct val="100000"/>
              </a:lnSpc>
              <a:spcBef>
                <a:spcPts val="1000"/>
              </a:spcBef>
              <a:spcAft>
                <a:spcPts val="0"/>
              </a:spcAft>
              <a:buClr>
                <a:srgbClr val="3F3F3F"/>
              </a:buClr>
              <a:buSzPts val="2200"/>
              <a:buFont typeface="Arial"/>
              <a:buNone/>
              <a:defRPr sz="2200" b="0" i="0" u="none" strike="noStrike" cap="none">
                <a:solidFill>
                  <a:srgbClr val="3F3F3F"/>
                </a:solidFill>
                <a:latin typeface="Open Sans"/>
                <a:ea typeface="Open Sans"/>
                <a:cs typeface="Open Sans"/>
                <a:sym typeface="Open Sans"/>
              </a:defRPr>
            </a:lvl1pPr>
            <a:lvl2pPr marL="914400" marR="0" lvl="1" indent="-431800" algn="l">
              <a:lnSpc>
                <a:spcPct val="90000"/>
              </a:lnSpc>
              <a:spcBef>
                <a:spcPts val="667"/>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2pPr>
            <a:lvl3pPr marL="1371600" marR="0" lvl="2" indent="-395858" algn="l">
              <a:lnSpc>
                <a:spcPct val="90000"/>
              </a:lnSpc>
              <a:spcBef>
                <a:spcPts val="667"/>
              </a:spcBef>
              <a:spcAft>
                <a:spcPts val="0"/>
              </a:spcAft>
              <a:buClr>
                <a:schemeClr val="dk1"/>
              </a:buClr>
              <a:buSzPts val="2634"/>
              <a:buFont typeface="Arial"/>
              <a:buChar char="•"/>
              <a:defRPr sz="2667" b="0" i="0" u="none" strike="noStrike" cap="none">
                <a:solidFill>
                  <a:schemeClr val="dk1"/>
                </a:solidFill>
                <a:latin typeface="Calibri"/>
                <a:ea typeface="Calibri"/>
                <a:cs typeface="Calibri"/>
                <a:sym typeface="Calibri"/>
              </a:defRPr>
            </a:lvl3pPr>
            <a:lvl4pPr marL="1828800" marR="0" lvl="3"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4pPr>
            <a:lvl5pPr marL="2286000" marR="0" lvl="4"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5pPr>
            <a:lvl6pPr marL="2743200" marR="0" lvl="5"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6pPr>
            <a:lvl7pPr marL="3200400" marR="0" lvl="6"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7pPr>
            <a:lvl8pPr marL="3657600" marR="0" lvl="7"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8pPr>
            <a:lvl9pPr marL="4114800" marR="0" lvl="8"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9pPr>
          </a:lstStyle>
          <a:p>
            <a:endParaRPr/>
          </a:p>
        </p:txBody>
      </p:sp>
      <p:sp>
        <p:nvSpPr>
          <p:cNvPr id="268" name="Google Shape;268;p106"/>
          <p:cNvSpPr txBox="1">
            <a:spLocks noGrp="1"/>
          </p:cNvSpPr>
          <p:nvPr>
            <p:ph type="body" idx="4"/>
          </p:nvPr>
        </p:nvSpPr>
        <p:spPr>
          <a:xfrm>
            <a:off x="5014335" y="5461542"/>
            <a:ext cx="8946988" cy="586248"/>
          </a:xfrm>
          <a:prstGeom prst="rect">
            <a:avLst/>
          </a:prstGeom>
          <a:noFill/>
          <a:ln>
            <a:noFill/>
          </a:ln>
        </p:spPr>
        <p:txBody>
          <a:bodyPr spcFirstLastPara="1" wrap="square" lIns="91425" tIns="91425" rIns="91425" bIns="91425" anchor="t" anchorCtr="0">
            <a:normAutofit/>
          </a:bodyPr>
          <a:lstStyle>
            <a:lvl1pPr marL="457200" marR="0" lvl="0" indent="-228600" algn="l">
              <a:lnSpc>
                <a:spcPct val="100000"/>
              </a:lnSpc>
              <a:spcBef>
                <a:spcPts val="1000"/>
              </a:spcBef>
              <a:spcAft>
                <a:spcPts val="0"/>
              </a:spcAft>
              <a:buClr>
                <a:srgbClr val="3F3F3F"/>
              </a:buClr>
              <a:buSzPts val="2200"/>
              <a:buFont typeface="Arial"/>
              <a:buNone/>
              <a:defRPr sz="2200" b="0" i="0" u="none" strike="noStrike" cap="none">
                <a:solidFill>
                  <a:srgbClr val="3F3F3F"/>
                </a:solidFill>
                <a:latin typeface="Open Sans"/>
                <a:ea typeface="Open Sans"/>
                <a:cs typeface="Open Sans"/>
                <a:sym typeface="Open Sans"/>
              </a:defRPr>
            </a:lvl1pPr>
            <a:lvl2pPr marL="914400" marR="0" lvl="1" indent="-431800" algn="l">
              <a:lnSpc>
                <a:spcPct val="90000"/>
              </a:lnSpc>
              <a:spcBef>
                <a:spcPts val="667"/>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2pPr>
            <a:lvl3pPr marL="1371600" marR="0" lvl="2" indent="-395858" algn="l">
              <a:lnSpc>
                <a:spcPct val="90000"/>
              </a:lnSpc>
              <a:spcBef>
                <a:spcPts val="667"/>
              </a:spcBef>
              <a:spcAft>
                <a:spcPts val="0"/>
              </a:spcAft>
              <a:buClr>
                <a:schemeClr val="dk1"/>
              </a:buClr>
              <a:buSzPts val="2634"/>
              <a:buFont typeface="Arial"/>
              <a:buChar char="•"/>
              <a:defRPr sz="2667" b="0" i="0" u="none" strike="noStrike" cap="none">
                <a:solidFill>
                  <a:schemeClr val="dk1"/>
                </a:solidFill>
                <a:latin typeface="Calibri"/>
                <a:ea typeface="Calibri"/>
                <a:cs typeface="Calibri"/>
                <a:sym typeface="Calibri"/>
              </a:defRPr>
            </a:lvl3pPr>
            <a:lvl4pPr marL="1828800" marR="0" lvl="3"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4pPr>
            <a:lvl5pPr marL="2286000" marR="0" lvl="4"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5pPr>
            <a:lvl6pPr marL="2743200" marR="0" lvl="5"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6pPr>
            <a:lvl7pPr marL="3200400" marR="0" lvl="6"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7pPr>
            <a:lvl8pPr marL="3657600" marR="0" lvl="7"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8pPr>
            <a:lvl9pPr marL="4114800" marR="0" lvl="8"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9pPr>
          </a:lstStyle>
          <a:p>
            <a:endParaRPr/>
          </a:p>
        </p:txBody>
      </p:sp>
      <p:pic>
        <p:nvPicPr>
          <p:cNvPr id="269" name="Google Shape;269;p106"/>
          <p:cNvPicPr preferRelativeResize="0"/>
          <p:nvPr/>
        </p:nvPicPr>
        <p:blipFill rotWithShape="1">
          <a:blip r:embed="rId3">
            <a:alphaModFix/>
          </a:blip>
          <a:srcRect/>
          <a:stretch/>
        </p:blipFill>
        <p:spPr>
          <a:xfrm>
            <a:off x="6510683" y="885620"/>
            <a:ext cx="3234635" cy="253919"/>
          </a:xfrm>
          <a:prstGeom prst="rect">
            <a:avLst/>
          </a:prstGeom>
          <a:noFill/>
          <a:ln>
            <a:noFill/>
          </a:ln>
        </p:spPr>
      </p:pic>
      <p:sp>
        <p:nvSpPr>
          <p:cNvPr id="270" name="Google Shape;270;p106"/>
          <p:cNvSpPr txBox="1"/>
          <p:nvPr/>
        </p:nvSpPr>
        <p:spPr>
          <a:xfrm>
            <a:off x="0" y="415147"/>
            <a:ext cx="16256001" cy="58477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3F3F3F"/>
              </a:buClr>
              <a:buSzPts val="800"/>
              <a:buFont typeface="Open Sans ExtraBold"/>
              <a:buNone/>
            </a:pPr>
            <a:r>
              <a:rPr lang="en-US" sz="3200" b="0" i="0" u="none" strike="noStrike" cap="none">
                <a:solidFill>
                  <a:srgbClr val="3F3F3F"/>
                </a:solidFill>
                <a:latin typeface="Open Sans ExtraBold"/>
                <a:ea typeface="Open Sans ExtraBold"/>
                <a:cs typeface="Open Sans ExtraBold"/>
                <a:sym typeface="Open Sans ExtraBold"/>
              </a:rPr>
              <a:t>Concepts Covered</a:t>
            </a:r>
            <a:endParaRPr sz="1400" b="0" i="0" u="none" strike="noStrike" cap="none">
              <a:solidFill>
                <a:srgbClr val="000000"/>
              </a:solidFill>
              <a:latin typeface="Arial"/>
              <a:ea typeface="Arial"/>
              <a:cs typeface="Arial"/>
              <a:sym typeface="Arial"/>
            </a:endParaRPr>
          </a:p>
        </p:txBody>
      </p:sp>
      <p:pic>
        <p:nvPicPr>
          <p:cNvPr id="271" name="Google Shape;271;p106"/>
          <p:cNvPicPr preferRelativeResize="0"/>
          <p:nvPr/>
        </p:nvPicPr>
        <p:blipFill rotWithShape="1">
          <a:blip r:embed="rId4">
            <a:alphaModFix/>
          </a:blip>
          <a:srcRect/>
          <a:stretch/>
        </p:blipFill>
        <p:spPr>
          <a:xfrm>
            <a:off x="575515" y="3669771"/>
            <a:ext cx="2275064" cy="2275064"/>
          </a:xfrm>
          <a:prstGeom prst="rect">
            <a:avLst/>
          </a:prstGeom>
          <a:noFill/>
          <a:ln>
            <a:noFill/>
          </a:ln>
        </p:spPr>
      </p:pic>
      <p:grpSp>
        <p:nvGrpSpPr>
          <p:cNvPr id="272" name="Google Shape;272;p106"/>
          <p:cNvGrpSpPr/>
          <p:nvPr/>
        </p:nvGrpSpPr>
        <p:grpSpPr>
          <a:xfrm>
            <a:off x="-6322" y="-31262"/>
            <a:ext cx="16256000" cy="130963"/>
            <a:chOff x="0" y="474414"/>
            <a:chExt cx="7908924" cy="61411"/>
          </a:xfrm>
        </p:grpSpPr>
        <p:sp>
          <p:nvSpPr>
            <p:cNvPr id="273" name="Google Shape;273;p106"/>
            <p:cNvSpPr/>
            <p:nvPr/>
          </p:nvSpPr>
          <p:spPr>
            <a:xfrm>
              <a:off x="0" y="474414"/>
              <a:ext cx="711993" cy="61411"/>
            </a:xfrm>
            <a:prstGeom prst="rect">
              <a:avLst/>
            </a:prstGeom>
            <a:solidFill>
              <a:srgbClr val="FAC36F"/>
            </a:solidFill>
            <a:ln>
              <a:noFill/>
            </a:ln>
          </p:spPr>
          <p:txBody>
            <a:bodyPr spcFirstLastPara="1" wrap="square" lIns="57150" tIns="28575" rIns="57150" bIns="28575" anchor="ctr" anchorCtr="0">
              <a:noAutofit/>
            </a:bodyPr>
            <a:lstStyle/>
            <a:p>
              <a:pPr marL="0" marR="0" lvl="0" indent="0" algn="ctr" rtl="0">
                <a:lnSpc>
                  <a:spcPct val="100000"/>
                </a:lnSpc>
                <a:spcBef>
                  <a:spcPts val="0"/>
                </a:spcBef>
                <a:spcAft>
                  <a:spcPts val="0"/>
                </a:spcAft>
                <a:buClr>
                  <a:schemeClr val="dk1"/>
                </a:buClr>
                <a:buSzPts val="1480"/>
                <a:buFont typeface="Calibri"/>
                <a:buNone/>
              </a:pPr>
              <a:endParaRPr sz="1480" b="0" i="0" u="none" strike="noStrike" cap="none">
                <a:solidFill>
                  <a:schemeClr val="lt1"/>
                </a:solidFill>
                <a:latin typeface="Calibri"/>
                <a:ea typeface="Calibri"/>
                <a:cs typeface="Calibri"/>
                <a:sym typeface="Calibri"/>
              </a:endParaRPr>
            </a:p>
          </p:txBody>
        </p:sp>
        <p:sp>
          <p:nvSpPr>
            <p:cNvPr id="274" name="Google Shape;274;p106"/>
            <p:cNvSpPr/>
            <p:nvPr/>
          </p:nvSpPr>
          <p:spPr>
            <a:xfrm>
              <a:off x="711993" y="474414"/>
              <a:ext cx="3455194" cy="61411"/>
            </a:xfrm>
            <a:prstGeom prst="rect">
              <a:avLst/>
            </a:prstGeom>
            <a:solidFill>
              <a:srgbClr val="F69E66"/>
            </a:solidFill>
            <a:ln>
              <a:noFill/>
            </a:ln>
          </p:spPr>
          <p:txBody>
            <a:bodyPr spcFirstLastPara="1" wrap="square" lIns="57150" tIns="28575" rIns="57150" bIns="28575" anchor="ctr" anchorCtr="0">
              <a:noAutofit/>
            </a:bodyPr>
            <a:lstStyle/>
            <a:p>
              <a:pPr marL="0" marR="0" lvl="0" indent="0" algn="ctr" rtl="0">
                <a:lnSpc>
                  <a:spcPct val="100000"/>
                </a:lnSpc>
                <a:spcBef>
                  <a:spcPts val="0"/>
                </a:spcBef>
                <a:spcAft>
                  <a:spcPts val="0"/>
                </a:spcAft>
                <a:buClr>
                  <a:schemeClr val="dk1"/>
                </a:buClr>
                <a:buSzPts val="1480"/>
                <a:buFont typeface="Calibri"/>
                <a:buNone/>
              </a:pPr>
              <a:endParaRPr sz="1480" b="0" i="0" u="none" strike="noStrike" cap="none">
                <a:solidFill>
                  <a:schemeClr val="lt1"/>
                </a:solidFill>
                <a:latin typeface="Calibri"/>
                <a:ea typeface="Calibri"/>
                <a:cs typeface="Calibri"/>
                <a:sym typeface="Calibri"/>
              </a:endParaRPr>
            </a:p>
          </p:txBody>
        </p:sp>
        <p:sp>
          <p:nvSpPr>
            <p:cNvPr id="275" name="Google Shape;275;p106"/>
            <p:cNvSpPr/>
            <p:nvPr/>
          </p:nvSpPr>
          <p:spPr>
            <a:xfrm>
              <a:off x="4167187" y="474414"/>
              <a:ext cx="683418" cy="61411"/>
            </a:xfrm>
            <a:prstGeom prst="rect">
              <a:avLst/>
            </a:prstGeom>
            <a:solidFill>
              <a:srgbClr val="F38573"/>
            </a:solidFill>
            <a:ln>
              <a:noFill/>
            </a:ln>
          </p:spPr>
          <p:txBody>
            <a:bodyPr spcFirstLastPara="1" wrap="square" lIns="57150" tIns="28575" rIns="57150" bIns="28575" anchor="ctr" anchorCtr="0">
              <a:noAutofit/>
            </a:bodyPr>
            <a:lstStyle/>
            <a:p>
              <a:pPr marL="0" marR="0" lvl="0" indent="0" algn="ctr" rtl="0">
                <a:lnSpc>
                  <a:spcPct val="100000"/>
                </a:lnSpc>
                <a:spcBef>
                  <a:spcPts val="0"/>
                </a:spcBef>
                <a:spcAft>
                  <a:spcPts val="0"/>
                </a:spcAft>
                <a:buClr>
                  <a:schemeClr val="dk1"/>
                </a:buClr>
                <a:buSzPts val="1480"/>
                <a:buFont typeface="Calibri"/>
                <a:buNone/>
              </a:pPr>
              <a:endParaRPr sz="1480" b="0" i="0" u="none" strike="noStrike" cap="none">
                <a:solidFill>
                  <a:schemeClr val="lt1"/>
                </a:solidFill>
                <a:latin typeface="Calibri"/>
                <a:ea typeface="Calibri"/>
                <a:cs typeface="Calibri"/>
                <a:sym typeface="Calibri"/>
              </a:endParaRPr>
            </a:p>
          </p:txBody>
        </p:sp>
        <p:sp>
          <p:nvSpPr>
            <p:cNvPr id="276" name="Google Shape;276;p106"/>
            <p:cNvSpPr/>
            <p:nvPr/>
          </p:nvSpPr>
          <p:spPr>
            <a:xfrm>
              <a:off x="4850605" y="474414"/>
              <a:ext cx="228600" cy="61411"/>
            </a:xfrm>
            <a:prstGeom prst="rect">
              <a:avLst/>
            </a:prstGeom>
            <a:solidFill>
              <a:srgbClr val="FAC36F"/>
            </a:solidFill>
            <a:ln>
              <a:noFill/>
            </a:ln>
          </p:spPr>
          <p:txBody>
            <a:bodyPr spcFirstLastPara="1" wrap="square" lIns="57150" tIns="28575" rIns="57150" bIns="28575" anchor="ctr" anchorCtr="0">
              <a:noAutofit/>
            </a:bodyPr>
            <a:lstStyle/>
            <a:p>
              <a:pPr marL="0" marR="0" lvl="0" indent="0" algn="ctr" rtl="0">
                <a:lnSpc>
                  <a:spcPct val="100000"/>
                </a:lnSpc>
                <a:spcBef>
                  <a:spcPts val="0"/>
                </a:spcBef>
                <a:spcAft>
                  <a:spcPts val="0"/>
                </a:spcAft>
                <a:buClr>
                  <a:schemeClr val="dk1"/>
                </a:buClr>
                <a:buSzPts val="1480"/>
                <a:buFont typeface="Calibri"/>
                <a:buNone/>
              </a:pPr>
              <a:endParaRPr sz="1480" b="0" i="0" u="none" strike="noStrike" cap="none">
                <a:solidFill>
                  <a:schemeClr val="lt1"/>
                </a:solidFill>
                <a:latin typeface="Calibri"/>
                <a:ea typeface="Calibri"/>
                <a:cs typeface="Calibri"/>
                <a:sym typeface="Calibri"/>
              </a:endParaRPr>
            </a:p>
          </p:txBody>
        </p:sp>
        <p:sp>
          <p:nvSpPr>
            <p:cNvPr id="277" name="Google Shape;277;p106"/>
            <p:cNvSpPr/>
            <p:nvPr/>
          </p:nvSpPr>
          <p:spPr>
            <a:xfrm>
              <a:off x="5079205" y="474414"/>
              <a:ext cx="80962" cy="61411"/>
            </a:xfrm>
            <a:prstGeom prst="rect">
              <a:avLst/>
            </a:prstGeom>
            <a:solidFill>
              <a:schemeClr val="lt1"/>
            </a:solidFill>
            <a:ln>
              <a:noFill/>
            </a:ln>
          </p:spPr>
          <p:txBody>
            <a:bodyPr spcFirstLastPara="1" wrap="square" lIns="57150" tIns="28575" rIns="57150" bIns="28575" anchor="ctr" anchorCtr="0">
              <a:noAutofit/>
            </a:bodyPr>
            <a:lstStyle/>
            <a:p>
              <a:pPr marL="0" marR="0" lvl="0" indent="0" algn="ctr" rtl="0">
                <a:lnSpc>
                  <a:spcPct val="100000"/>
                </a:lnSpc>
                <a:spcBef>
                  <a:spcPts val="0"/>
                </a:spcBef>
                <a:spcAft>
                  <a:spcPts val="0"/>
                </a:spcAft>
                <a:buClr>
                  <a:schemeClr val="dk1"/>
                </a:buClr>
                <a:buSzPts val="1480"/>
                <a:buFont typeface="Calibri"/>
                <a:buNone/>
              </a:pPr>
              <a:endParaRPr sz="1480" b="0" i="0" u="none" strike="noStrike" cap="none">
                <a:solidFill>
                  <a:schemeClr val="lt1"/>
                </a:solidFill>
                <a:latin typeface="Calibri"/>
                <a:ea typeface="Calibri"/>
                <a:cs typeface="Calibri"/>
                <a:sym typeface="Calibri"/>
              </a:endParaRPr>
            </a:p>
          </p:txBody>
        </p:sp>
        <p:sp>
          <p:nvSpPr>
            <p:cNvPr id="278" name="Google Shape;278;p106"/>
            <p:cNvSpPr/>
            <p:nvPr/>
          </p:nvSpPr>
          <p:spPr>
            <a:xfrm>
              <a:off x="5160169" y="474414"/>
              <a:ext cx="812005" cy="61411"/>
            </a:xfrm>
            <a:prstGeom prst="rect">
              <a:avLst/>
            </a:prstGeom>
            <a:solidFill>
              <a:srgbClr val="9CDAEB"/>
            </a:solidFill>
            <a:ln>
              <a:noFill/>
            </a:ln>
          </p:spPr>
          <p:txBody>
            <a:bodyPr spcFirstLastPara="1" wrap="square" lIns="57150" tIns="28575" rIns="57150" bIns="28575" anchor="ctr" anchorCtr="0">
              <a:noAutofit/>
            </a:bodyPr>
            <a:lstStyle/>
            <a:p>
              <a:pPr marL="0" marR="0" lvl="0" indent="0" algn="ctr" rtl="0">
                <a:lnSpc>
                  <a:spcPct val="100000"/>
                </a:lnSpc>
                <a:spcBef>
                  <a:spcPts val="0"/>
                </a:spcBef>
                <a:spcAft>
                  <a:spcPts val="0"/>
                </a:spcAft>
                <a:buClr>
                  <a:schemeClr val="dk1"/>
                </a:buClr>
                <a:buSzPts val="1480"/>
                <a:buFont typeface="Calibri"/>
                <a:buNone/>
              </a:pPr>
              <a:endParaRPr sz="1480" b="0" i="0" u="none" strike="noStrike" cap="none">
                <a:solidFill>
                  <a:schemeClr val="lt1"/>
                </a:solidFill>
                <a:latin typeface="Calibri"/>
                <a:ea typeface="Calibri"/>
                <a:cs typeface="Calibri"/>
                <a:sym typeface="Calibri"/>
              </a:endParaRPr>
            </a:p>
          </p:txBody>
        </p:sp>
        <p:sp>
          <p:nvSpPr>
            <p:cNvPr id="279" name="Google Shape;279;p106"/>
            <p:cNvSpPr/>
            <p:nvPr/>
          </p:nvSpPr>
          <p:spPr>
            <a:xfrm>
              <a:off x="5972175" y="474414"/>
              <a:ext cx="1936749" cy="61411"/>
            </a:xfrm>
            <a:prstGeom prst="rect">
              <a:avLst/>
            </a:prstGeom>
            <a:solidFill>
              <a:srgbClr val="3F97C0"/>
            </a:solidFill>
            <a:ln>
              <a:noFill/>
            </a:ln>
          </p:spPr>
          <p:txBody>
            <a:bodyPr spcFirstLastPara="1" wrap="square" lIns="57150" tIns="28575" rIns="57150" bIns="28575" anchor="ctr" anchorCtr="0">
              <a:noAutofit/>
            </a:bodyPr>
            <a:lstStyle/>
            <a:p>
              <a:pPr marL="0" marR="0" lvl="0" indent="0" algn="ctr" rtl="0">
                <a:lnSpc>
                  <a:spcPct val="100000"/>
                </a:lnSpc>
                <a:spcBef>
                  <a:spcPts val="0"/>
                </a:spcBef>
                <a:spcAft>
                  <a:spcPts val="0"/>
                </a:spcAft>
                <a:buClr>
                  <a:schemeClr val="dk1"/>
                </a:buClr>
                <a:buSzPts val="1480"/>
                <a:buFont typeface="Calibri"/>
                <a:buNone/>
              </a:pPr>
              <a:endParaRPr sz="1480" b="0" i="0" u="none" strike="noStrike" cap="none">
                <a:solidFill>
                  <a:schemeClr val="lt1"/>
                </a:solidFill>
                <a:latin typeface="Calibri"/>
                <a:ea typeface="Calibri"/>
                <a:cs typeface="Calibri"/>
                <a:sym typeface="Calibri"/>
              </a:endParaRPr>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ontent">
  <p:cSld name="Content">
    <p:spTree>
      <p:nvGrpSpPr>
        <p:cNvPr id="1" name="Shape 280"/>
        <p:cNvGrpSpPr/>
        <p:nvPr/>
      </p:nvGrpSpPr>
      <p:grpSpPr>
        <a:xfrm>
          <a:off x="0" y="0"/>
          <a:ext cx="0" cy="0"/>
          <a:chOff x="0" y="0"/>
          <a:chExt cx="0" cy="0"/>
        </a:xfrm>
      </p:grpSpPr>
      <p:pic>
        <p:nvPicPr>
          <p:cNvPr id="281" name="Google Shape;281;p107"/>
          <p:cNvPicPr preferRelativeResize="0"/>
          <p:nvPr/>
        </p:nvPicPr>
        <p:blipFill rotWithShape="1">
          <a:blip r:embed="rId2">
            <a:alphaModFix/>
          </a:blip>
          <a:srcRect/>
          <a:stretch/>
        </p:blipFill>
        <p:spPr>
          <a:xfrm>
            <a:off x="0" y="0"/>
            <a:ext cx="16256000" cy="9144000"/>
          </a:xfrm>
          <a:prstGeom prst="rect">
            <a:avLst/>
          </a:prstGeom>
          <a:noFill/>
          <a:ln>
            <a:noFill/>
          </a:ln>
        </p:spPr>
      </p:pic>
      <p:sp>
        <p:nvSpPr>
          <p:cNvPr id="282" name="Google Shape;282;p107"/>
          <p:cNvSpPr txBox="1">
            <a:spLocks noGrp="1"/>
          </p:cNvSpPr>
          <p:nvPr>
            <p:ph type="title"/>
          </p:nvPr>
        </p:nvSpPr>
        <p:spPr>
          <a:xfrm>
            <a:off x="3079" y="319676"/>
            <a:ext cx="16258030" cy="665045"/>
          </a:xfrm>
          <a:prstGeom prst="rect">
            <a:avLst/>
          </a:prstGeom>
          <a:noFill/>
          <a:ln>
            <a:noFill/>
          </a:ln>
        </p:spPr>
        <p:txBody>
          <a:bodyPr spcFirstLastPara="1" wrap="square" lIns="91425" tIns="91425" rIns="91425" bIns="91425" anchor="ctr" anchorCtr="0">
            <a:normAutofit/>
          </a:bodyPr>
          <a:lstStyle>
            <a:lvl1pPr marR="0" lvl="0" algn="ctr">
              <a:lnSpc>
                <a:spcPct val="90000"/>
              </a:lnSpc>
              <a:spcBef>
                <a:spcPts val="0"/>
              </a:spcBef>
              <a:spcAft>
                <a:spcPts val="0"/>
              </a:spcAft>
              <a:buClr>
                <a:srgbClr val="3F3F3F"/>
              </a:buClr>
              <a:buSzPts val="3200"/>
              <a:buFont typeface="Open Sans ExtraBold"/>
              <a:buNone/>
              <a:defRPr sz="3200" b="0" i="0" u="none" strike="noStrike" cap="none">
                <a:solidFill>
                  <a:srgbClr val="3F3F3F"/>
                </a:solidFill>
                <a:latin typeface="Open Sans ExtraBold"/>
                <a:ea typeface="Open Sans ExtraBold"/>
                <a:cs typeface="Open Sans ExtraBold"/>
                <a:sym typeface="Open Sans ExtraBold"/>
              </a:defRPr>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1_quiz content">
  <p:cSld name="2_quiz content 2">
    <p:spTree>
      <p:nvGrpSpPr>
        <p:cNvPr id="1" name="Shape 283"/>
        <p:cNvGrpSpPr/>
        <p:nvPr/>
      </p:nvGrpSpPr>
      <p:grpSpPr>
        <a:xfrm>
          <a:off x="0" y="0"/>
          <a:ext cx="0" cy="0"/>
          <a:chOff x="0" y="0"/>
          <a:chExt cx="0" cy="0"/>
        </a:xfrm>
      </p:grpSpPr>
      <p:pic>
        <p:nvPicPr>
          <p:cNvPr id="284" name="Google Shape;284;p108"/>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285" name="Google Shape;285;p108"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286" name="Google Shape;286;p108"/>
          <p:cNvSpPr txBox="1">
            <a:spLocks noGrp="1"/>
          </p:cNvSpPr>
          <p:nvPr>
            <p:ph type="body" idx="1"/>
          </p:nvPr>
        </p:nvSpPr>
        <p:spPr>
          <a:xfrm>
            <a:off x="3012031" y="571937"/>
            <a:ext cx="12323689" cy="1424965"/>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333"/>
              </a:spcBef>
              <a:spcAft>
                <a:spcPts val="0"/>
              </a:spcAft>
              <a:buClr>
                <a:srgbClr val="3F3F3F"/>
              </a:buClr>
              <a:buSzPts val="2200"/>
              <a:buFont typeface="Arial"/>
              <a:buNone/>
              <a:defRPr sz="2200" b="1">
                <a:solidFill>
                  <a:srgbClr val="3F3F3F"/>
                </a:solidFill>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287" name="Google Shape;287;p108"/>
          <p:cNvSpPr txBox="1"/>
          <p:nvPr/>
        </p:nvSpPr>
        <p:spPr>
          <a:xfrm>
            <a:off x="1280469" y="732325"/>
            <a:ext cx="1698904" cy="46166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2400"/>
              <a:buFont typeface="Arial"/>
              <a:buNone/>
            </a:pPr>
            <a:r>
              <a:rPr lang="en-US"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288" name="Google Shape;288;p108"/>
          <p:cNvSpPr txBox="1">
            <a:spLocks noGrp="1"/>
          </p:cNvSpPr>
          <p:nvPr>
            <p:ph type="body" idx="2"/>
          </p:nvPr>
        </p:nvSpPr>
        <p:spPr>
          <a:xfrm>
            <a:off x="1280469" y="1281797"/>
            <a:ext cx="1698904" cy="674183"/>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1333"/>
              </a:spcBef>
              <a:spcAft>
                <a:spcPts val="0"/>
              </a:spcAft>
              <a:buClr>
                <a:schemeClr val="lt1"/>
              </a:buClr>
              <a:buSzPts val="2200"/>
              <a:buFont typeface="Arial"/>
              <a:buNone/>
              <a:defRPr sz="2200" b="1">
                <a:solidFill>
                  <a:schemeClr val="lt1"/>
                </a:solidFill>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289" name="Google Shape;289;p108"/>
          <p:cNvSpPr txBox="1"/>
          <p:nvPr/>
        </p:nvSpPr>
        <p:spPr>
          <a:xfrm>
            <a:off x="1716761" y="2836543"/>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a.</a:t>
            </a:r>
            <a:endParaRPr sz="2000" b="0" i="0" u="none" strike="noStrike" cap="none">
              <a:solidFill>
                <a:srgbClr val="000000"/>
              </a:solidFill>
              <a:latin typeface="Open Sans"/>
              <a:ea typeface="Open Sans"/>
              <a:cs typeface="Open Sans"/>
              <a:sym typeface="Open Sans"/>
            </a:endParaRPr>
          </a:p>
        </p:txBody>
      </p:sp>
      <p:sp>
        <p:nvSpPr>
          <p:cNvPr id="290" name="Google Shape;290;p108"/>
          <p:cNvSpPr txBox="1"/>
          <p:nvPr/>
        </p:nvSpPr>
        <p:spPr>
          <a:xfrm>
            <a:off x="1716761" y="3657148"/>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b.</a:t>
            </a:r>
            <a:endParaRPr sz="2000" b="0" i="0" u="none" strike="noStrike" cap="none">
              <a:solidFill>
                <a:srgbClr val="000000"/>
              </a:solidFill>
              <a:latin typeface="Open Sans"/>
              <a:ea typeface="Open Sans"/>
              <a:cs typeface="Open Sans"/>
              <a:sym typeface="Open Sans"/>
            </a:endParaRPr>
          </a:p>
        </p:txBody>
      </p:sp>
      <p:sp>
        <p:nvSpPr>
          <p:cNvPr id="291" name="Google Shape;291;p108"/>
          <p:cNvSpPr txBox="1">
            <a:spLocks noGrp="1"/>
          </p:cNvSpPr>
          <p:nvPr>
            <p:ph type="body" idx="3"/>
          </p:nvPr>
        </p:nvSpPr>
        <p:spPr>
          <a:xfrm>
            <a:off x="2329744" y="2788417"/>
            <a:ext cx="11250640" cy="701711"/>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333"/>
              </a:spcBef>
              <a:spcAft>
                <a:spcPts val="0"/>
              </a:spcAft>
              <a:buClr>
                <a:srgbClr val="3F3F3F"/>
              </a:buClr>
              <a:buSzPts val="2000"/>
              <a:buNone/>
              <a:defRPr sz="2000">
                <a:solidFill>
                  <a:srgbClr val="3F3F3F"/>
                </a:solidFill>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292" name="Google Shape;292;p108"/>
          <p:cNvSpPr txBox="1">
            <a:spLocks noGrp="1"/>
          </p:cNvSpPr>
          <p:nvPr>
            <p:ph type="body" idx="4"/>
          </p:nvPr>
        </p:nvSpPr>
        <p:spPr>
          <a:xfrm>
            <a:off x="2329744" y="3609022"/>
            <a:ext cx="11250640" cy="701711"/>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333"/>
              </a:spcBef>
              <a:spcAft>
                <a:spcPts val="0"/>
              </a:spcAft>
              <a:buClr>
                <a:srgbClr val="3F3F3F"/>
              </a:buClr>
              <a:buSzPts val="2000"/>
              <a:buNone/>
              <a:defRPr sz="2000">
                <a:solidFill>
                  <a:srgbClr val="3F3F3F"/>
                </a:solidFill>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1_quiz ans">
  <p:cSld name="2_quiz ans 2">
    <p:spTree>
      <p:nvGrpSpPr>
        <p:cNvPr id="1" name="Shape 293"/>
        <p:cNvGrpSpPr/>
        <p:nvPr/>
      </p:nvGrpSpPr>
      <p:grpSpPr>
        <a:xfrm>
          <a:off x="0" y="0"/>
          <a:ext cx="0" cy="0"/>
          <a:chOff x="0" y="0"/>
          <a:chExt cx="0" cy="0"/>
        </a:xfrm>
      </p:grpSpPr>
      <p:pic>
        <p:nvPicPr>
          <p:cNvPr id="294" name="Google Shape;294;p109"/>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295" name="Google Shape;295;p109"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296" name="Google Shape;296;p109"/>
          <p:cNvSpPr txBox="1">
            <a:spLocks noGrp="1"/>
          </p:cNvSpPr>
          <p:nvPr>
            <p:ph type="body" idx="1"/>
          </p:nvPr>
        </p:nvSpPr>
        <p:spPr>
          <a:xfrm>
            <a:off x="3012031" y="571937"/>
            <a:ext cx="12323689" cy="1424965"/>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333"/>
              </a:spcBef>
              <a:spcAft>
                <a:spcPts val="0"/>
              </a:spcAft>
              <a:buClr>
                <a:srgbClr val="3F3F3F"/>
              </a:buClr>
              <a:buSzPts val="2200"/>
              <a:buFont typeface="Arial"/>
              <a:buNone/>
              <a:defRPr sz="2200" b="1">
                <a:solidFill>
                  <a:srgbClr val="3F3F3F"/>
                </a:solidFill>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297" name="Google Shape;297;p109"/>
          <p:cNvSpPr txBox="1"/>
          <p:nvPr/>
        </p:nvSpPr>
        <p:spPr>
          <a:xfrm>
            <a:off x="1280469" y="732325"/>
            <a:ext cx="1698904" cy="46166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2400"/>
              <a:buFont typeface="Arial"/>
              <a:buNone/>
            </a:pPr>
            <a:r>
              <a:rPr lang="en-US"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298" name="Google Shape;298;p109"/>
          <p:cNvSpPr txBox="1">
            <a:spLocks noGrp="1"/>
          </p:cNvSpPr>
          <p:nvPr>
            <p:ph type="body" idx="2"/>
          </p:nvPr>
        </p:nvSpPr>
        <p:spPr>
          <a:xfrm>
            <a:off x="1280469" y="1281797"/>
            <a:ext cx="1698904" cy="674183"/>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1333"/>
              </a:spcBef>
              <a:spcAft>
                <a:spcPts val="0"/>
              </a:spcAft>
              <a:buClr>
                <a:schemeClr val="lt1"/>
              </a:buClr>
              <a:buSzPts val="2200"/>
              <a:buFont typeface="Arial"/>
              <a:buNone/>
              <a:defRPr sz="2200" b="1">
                <a:solidFill>
                  <a:schemeClr val="lt1"/>
                </a:solidFill>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299" name="Google Shape;299;p109"/>
          <p:cNvSpPr txBox="1">
            <a:spLocks noGrp="1"/>
          </p:cNvSpPr>
          <p:nvPr>
            <p:ph type="body" idx="3"/>
          </p:nvPr>
        </p:nvSpPr>
        <p:spPr>
          <a:xfrm>
            <a:off x="670033" y="7935120"/>
            <a:ext cx="15194414" cy="99867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333"/>
              </a:spcBef>
              <a:spcAft>
                <a:spcPts val="0"/>
              </a:spcAft>
              <a:buClr>
                <a:srgbClr val="3F3F3F"/>
              </a:buClr>
              <a:buSzPts val="2000"/>
              <a:buFont typeface="Arial"/>
              <a:buNone/>
              <a:defRPr sz="2000" b="1">
                <a:solidFill>
                  <a:srgbClr val="3F3F3F"/>
                </a:solidFill>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300" name="Google Shape;300;p109"/>
          <p:cNvSpPr txBox="1"/>
          <p:nvPr/>
        </p:nvSpPr>
        <p:spPr>
          <a:xfrm>
            <a:off x="670034" y="7373503"/>
            <a:ext cx="2749059"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3F3F3F"/>
                </a:solidFill>
                <a:latin typeface="Open Sans"/>
                <a:ea typeface="Open Sans"/>
                <a:cs typeface="Open Sans"/>
                <a:sym typeface="Open Sans"/>
              </a:rPr>
              <a:t>The correct answer is</a:t>
            </a:r>
            <a:endParaRPr sz="1400" b="0" i="0" u="none" strike="noStrike" cap="none">
              <a:solidFill>
                <a:srgbClr val="000000"/>
              </a:solidFill>
              <a:latin typeface="Open Sans"/>
              <a:ea typeface="Open Sans"/>
              <a:cs typeface="Open Sans"/>
              <a:sym typeface="Open Sans"/>
            </a:endParaRPr>
          </a:p>
        </p:txBody>
      </p:sp>
      <p:cxnSp>
        <p:nvCxnSpPr>
          <p:cNvPr id="301" name="Google Shape;301;p109"/>
          <p:cNvCxnSpPr/>
          <p:nvPr/>
        </p:nvCxnSpPr>
        <p:spPr>
          <a:xfrm>
            <a:off x="670034" y="7854368"/>
            <a:ext cx="15074462" cy="0"/>
          </a:xfrm>
          <a:prstGeom prst="straightConnector1">
            <a:avLst/>
          </a:prstGeom>
          <a:noFill/>
          <a:ln w="9525" cap="flat" cmpd="sng">
            <a:solidFill>
              <a:schemeClr val="dk1"/>
            </a:solidFill>
            <a:prstDash val="solid"/>
            <a:miter lim="800000"/>
            <a:headEnd type="none" w="sm" len="sm"/>
            <a:tailEnd type="none" w="sm" len="sm"/>
          </a:ln>
        </p:spPr>
      </p:cxnSp>
      <p:sp>
        <p:nvSpPr>
          <p:cNvPr id="302" name="Google Shape;302;p109"/>
          <p:cNvSpPr txBox="1">
            <a:spLocks noGrp="1"/>
          </p:cNvSpPr>
          <p:nvPr>
            <p:ph type="body" idx="4"/>
          </p:nvPr>
        </p:nvSpPr>
        <p:spPr>
          <a:xfrm>
            <a:off x="3346904" y="7368182"/>
            <a:ext cx="9022188" cy="400110"/>
          </a:xfrm>
          <a:prstGeom prst="rect">
            <a:avLst/>
          </a:prstGeom>
          <a:noFill/>
          <a:ln>
            <a:noFill/>
          </a:ln>
        </p:spPr>
        <p:txBody>
          <a:bodyPr spcFirstLastPara="1" wrap="square" lIns="91425" tIns="0" rIns="91425" bIns="0" anchor="b" anchorCtr="0">
            <a:noAutofit/>
          </a:bodyPr>
          <a:lstStyle>
            <a:lvl1pPr marL="457200" lvl="0" indent="-228600" algn="l">
              <a:lnSpc>
                <a:spcPct val="90000"/>
              </a:lnSpc>
              <a:spcBef>
                <a:spcPts val="1333"/>
              </a:spcBef>
              <a:spcAft>
                <a:spcPts val="0"/>
              </a:spcAft>
              <a:buClr>
                <a:srgbClr val="024F93"/>
              </a:buClr>
              <a:buSzPts val="2200"/>
              <a:buFont typeface="Arial"/>
              <a:buNone/>
              <a:defRPr sz="2200" b="1">
                <a:solidFill>
                  <a:srgbClr val="024F93"/>
                </a:solidFill>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303" name="Google Shape;303;p109"/>
          <p:cNvSpPr txBox="1"/>
          <p:nvPr/>
        </p:nvSpPr>
        <p:spPr>
          <a:xfrm>
            <a:off x="1716761" y="2836543"/>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a.</a:t>
            </a:r>
            <a:endParaRPr sz="2000" b="0" i="0" u="none" strike="noStrike" cap="none">
              <a:solidFill>
                <a:srgbClr val="000000"/>
              </a:solidFill>
              <a:latin typeface="Open Sans"/>
              <a:ea typeface="Open Sans"/>
              <a:cs typeface="Open Sans"/>
              <a:sym typeface="Open Sans"/>
            </a:endParaRPr>
          </a:p>
        </p:txBody>
      </p:sp>
      <p:sp>
        <p:nvSpPr>
          <p:cNvPr id="304" name="Google Shape;304;p109"/>
          <p:cNvSpPr txBox="1"/>
          <p:nvPr/>
        </p:nvSpPr>
        <p:spPr>
          <a:xfrm>
            <a:off x="1716761" y="3657148"/>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b.</a:t>
            </a:r>
            <a:endParaRPr sz="2000" b="0" i="0" u="none" strike="noStrike" cap="none">
              <a:solidFill>
                <a:srgbClr val="000000"/>
              </a:solidFill>
              <a:latin typeface="Open Sans"/>
              <a:ea typeface="Open Sans"/>
              <a:cs typeface="Open Sans"/>
              <a:sym typeface="Open Sans"/>
            </a:endParaRPr>
          </a:p>
        </p:txBody>
      </p:sp>
      <p:sp>
        <p:nvSpPr>
          <p:cNvPr id="305" name="Google Shape;305;p109"/>
          <p:cNvSpPr txBox="1">
            <a:spLocks noGrp="1"/>
          </p:cNvSpPr>
          <p:nvPr>
            <p:ph type="body" idx="5"/>
          </p:nvPr>
        </p:nvSpPr>
        <p:spPr>
          <a:xfrm>
            <a:off x="2329744" y="2788417"/>
            <a:ext cx="11250640" cy="701711"/>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333"/>
              </a:spcBef>
              <a:spcAft>
                <a:spcPts val="0"/>
              </a:spcAft>
              <a:buClr>
                <a:srgbClr val="3F3F3F"/>
              </a:buClr>
              <a:buSzPts val="2000"/>
              <a:buNone/>
              <a:defRPr sz="2000">
                <a:solidFill>
                  <a:srgbClr val="3F3F3F"/>
                </a:solidFill>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306" name="Google Shape;306;p109"/>
          <p:cNvSpPr txBox="1">
            <a:spLocks noGrp="1"/>
          </p:cNvSpPr>
          <p:nvPr>
            <p:ph type="body" idx="6"/>
          </p:nvPr>
        </p:nvSpPr>
        <p:spPr>
          <a:xfrm>
            <a:off x="2329744" y="3609022"/>
            <a:ext cx="11250640" cy="701711"/>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333"/>
              </a:spcBef>
              <a:spcAft>
                <a:spcPts val="0"/>
              </a:spcAft>
              <a:buClr>
                <a:srgbClr val="3F3F3F"/>
              </a:buClr>
              <a:buSzPts val="2000"/>
              <a:buNone/>
              <a:defRPr sz="2000">
                <a:solidFill>
                  <a:srgbClr val="3F3F3F"/>
                </a:solidFill>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1_quiz content">
  <p:cSld name="2_quiz content 2 2">
    <p:spTree>
      <p:nvGrpSpPr>
        <p:cNvPr id="1" name="Shape 307"/>
        <p:cNvGrpSpPr/>
        <p:nvPr/>
      </p:nvGrpSpPr>
      <p:grpSpPr>
        <a:xfrm>
          <a:off x="0" y="0"/>
          <a:ext cx="0" cy="0"/>
          <a:chOff x="0" y="0"/>
          <a:chExt cx="0" cy="0"/>
        </a:xfrm>
      </p:grpSpPr>
      <p:pic>
        <p:nvPicPr>
          <p:cNvPr id="308" name="Google Shape;308;p110"/>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309" name="Google Shape;309;p110"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310" name="Google Shape;310;p110"/>
          <p:cNvSpPr txBox="1">
            <a:spLocks noGrp="1"/>
          </p:cNvSpPr>
          <p:nvPr>
            <p:ph type="body" idx="1"/>
          </p:nvPr>
        </p:nvSpPr>
        <p:spPr>
          <a:xfrm>
            <a:off x="3012031" y="571937"/>
            <a:ext cx="12323689" cy="1424965"/>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333"/>
              </a:spcBef>
              <a:spcAft>
                <a:spcPts val="0"/>
              </a:spcAft>
              <a:buClr>
                <a:srgbClr val="3F3F3F"/>
              </a:buClr>
              <a:buSzPts val="2200"/>
              <a:buFont typeface="Arial"/>
              <a:buNone/>
              <a:defRPr sz="2200" b="1">
                <a:solidFill>
                  <a:srgbClr val="3F3F3F"/>
                </a:solidFill>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311" name="Google Shape;311;p110"/>
          <p:cNvSpPr txBox="1"/>
          <p:nvPr/>
        </p:nvSpPr>
        <p:spPr>
          <a:xfrm>
            <a:off x="1280469" y="732325"/>
            <a:ext cx="1698904" cy="46166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2400"/>
              <a:buFont typeface="Arial"/>
              <a:buNone/>
            </a:pPr>
            <a:r>
              <a:rPr lang="en-US"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312" name="Google Shape;312;p110"/>
          <p:cNvSpPr txBox="1">
            <a:spLocks noGrp="1"/>
          </p:cNvSpPr>
          <p:nvPr>
            <p:ph type="body" idx="2"/>
          </p:nvPr>
        </p:nvSpPr>
        <p:spPr>
          <a:xfrm>
            <a:off x="1280469" y="1281797"/>
            <a:ext cx="1698904" cy="674183"/>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1333"/>
              </a:spcBef>
              <a:spcAft>
                <a:spcPts val="0"/>
              </a:spcAft>
              <a:buClr>
                <a:schemeClr val="lt1"/>
              </a:buClr>
              <a:buSzPts val="2200"/>
              <a:buFont typeface="Arial"/>
              <a:buNone/>
              <a:defRPr sz="2200" b="1">
                <a:solidFill>
                  <a:schemeClr val="lt1"/>
                </a:solidFill>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313" name="Google Shape;313;p110"/>
          <p:cNvSpPr txBox="1"/>
          <p:nvPr/>
        </p:nvSpPr>
        <p:spPr>
          <a:xfrm>
            <a:off x="1716761" y="2836543"/>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a.</a:t>
            </a:r>
            <a:endParaRPr sz="2000" b="0" i="0" u="none" strike="noStrike" cap="none">
              <a:solidFill>
                <a:srgbClr val="000000"/>
              </a:solidFill>
              <a:latin typeface="Open Sans"/>
              <a:ea typeface="Open Sans"/>
              <a:cs typeface="Open Sans"/>
              <a:sym typeface="Open Sans"/>
            </a:endParaRPr>
          </a:p>
        </p:txBody>
      </p:sp>
      <p:sp>
        <p:nvSpPr>
          <p:cNvPr id="314" name="Google Shape;314;p110"/>
          <p:cNvSpPr txBox="1"/>
          <p:nvPr/>
        </p:nvSpPr>
        <p:spPr>
          <a:xfrm>
            <a:off x="1716761" y="3657148"/>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b.</a:t>
            </a:r>
            <a:endParaRPr sz="2000" b="0" i="0" u="none" strike="noStrike" cap="none">
              <a:solidFill>
                <a:srgbClr val="000000"/>
              </a:solidFill>
              <a:latin typeface="Open Sans"/>
              <a:ea typeface="Open Sans"/>
              <a:cs typeface="Open Sans"/>
              <a:sym typeface="Open Sans"/>
            </a:endParaRPr>
          </a:p>
        </p:txBody>
      </p:sp>
      <p:sp>
        <p:nvSpPr>
          <p:cNvPr id="315" name="Google Shape;315;p110"/>
          <p:cNvSpPr txBox="1"/>
          <p:nvPr/>
        </p:nvSpPr>
        <p:spPr>
          <a:xfrm>
            <a:off x="1716761" y="4477753"/>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c.</a:t>
            </a:r>
            <a:endParaRPr sz="2000" b="0" i="0" u="none" strike="noStrike" cap="none">
              <a:solidFill>
                <a:srgbClr val="000000"/>
              </a:solidFill>
              <a:latin typeface="Open Sans"/>
              <a:ea typeface="Open Sans"/>
              <a:cs typeface="Open Sans"/>
              <a:sym typeface="Open Sans"/>
            </a:endParaRPr>
          </a:p>
        </p:txBody>
      </p:sp>
      <p:sp>
        <p:nvSpPr>
          <p:cNvPr id="316" name="Google Shape;316;p110"/>
          <p:cNvSpPr txBox="1"/>
          <p:nvPr/>
        </p:nvSpPr>
        <p:spPr>
          <a:xfrm>
            <a:off x="1716761" y="5298358"/>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d.</a:t>
            </a:r>
            <a:endParaRPr sz="2000" b="0" i="0" u="none" strike="noStrike" cap="none">
              <a:solidFill>
                <a:srgbClr val="000000"/>
              </a:solidFill>
              <a:latin typeface="Open Sans"/>
              <a:ea typeface="Open Sans"/>
              <a:cs typeface="Open Sans"/>
              <a:sym typeface="Open Sans"/>
            </a:endParaRPr>
          </a:p>
        </p:txBody>
      </p:sp>
      <p:sp>
        <p:nvSpPr>
          <p:cNvPr id="317" name="Google Shape;317;p110"/>
          <p:cNvSpPr txBox="1">
            <a:spLocks noGrp="1"/>
          </p:cNvSpPr>
          <p:nvPr>
            <p:ph type="body" idx="3"/>
          </p:nvPr>
        </p:nvSpPr>
        <p:spPr>
          <a:xfrm>
            <a:off x="2329744" y="2788417"/>
            <a:ext cx="11250640" cy="701711"/>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333"/>
              </a:spcBef>
              <a:spcAft>
                <a:spcPts val="0"/>
              </a:spcAft>
              <a:buClr>
                <a:srgbClr val="3F3F3F"/>
              </a:buClr>
              <a:buSzPts val="2000"/>
              <a:buNone/>
              <a:defRPr sz="2000">
                <a:solidFill>
                  <a:srgbClr val="3F3F3F"/>
                </a:solidFill>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318" name="Google Shape;318;p110"/>
          <p:cNvSpPr txBox="1">
            <a:spLocks noGrp="1"/>
          </p:cNvSpPr>
          <p:nvPr>
            <p:ph type="body" idx="4"/>
          </p:nvPr>
        </p:nvSpPr>
        <p:spPr>
          <a:xfrm>
            <a:off x="2329744" y="3609022"/>
            <a:ext cx="11250640" cy="701711"/>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333"/>
              </a:spcBef>
              <a:spcAft>
                <a:spcPts val="0"/>
              </a:spcAft>
              <a:buClr>
                <a:srgbClr val="3F3F3F"/>
              </a:buClr>
              <a:buSzPts val="2000"/>
              <a:buNone/>
              <a:defRPr sz="2000">
                <a:solidFill>
                  <a:srgbClr val="3F3F3F"/>
                </a:solidFill>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319" name="Google Shape;319;p110"/>
          <p:cNvSpPr txBox="1">
            <a:spLocks noGrp="1"/>
          </p:cNvSpPr>
          <p:nvPr>
            <p:ph type="body" idx="5"/>
          </p:nvPr>
        </p:nvSpPr>
        <p:spPr>
          <a:xfrm>
            <a:off x="2329744" y="4429627"/>
            <a:ext cx="11250640" cy="701711"/>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333"/>
              </a:spcBef>
              <a:spcAft>
                <a:spcPts val="0"/>
              </a:spcAft>
              <a:buClr>
                <a:srgbClr val="3F3F3F"/>
              </a:buClr>
              <a:buSzPts val="2000"/>
              <a:buNone/>
              <a:defRPr sz="2000">
                <a:solidFill>
                  <a:srgbClr val="3F3F3F"/>
                </a:solidFill>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320" name="Google Shape;320;p110"/>
          <p:cNvSpPr txBox="1">
            <a:spLocks noGrp="1"/>
          </p:cNvSpPr>
          <p:nvPr>
            <p:ph type="body" idx="6"/>
          </p:nvPr>
        </p:nvSpPr>
        <p:spPr>
          <a:xfrm>
            <a:off x="2329744" y="5250232"/>
            <a:ext cx="11250640" cy="701711"/>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333"/>
              </a:spcBef>
              <a:spcAft>
                <a:spcPts val="0"/>
              </a:spcAft>
              <a:buClr>
                <a:srgbClr val="3F3F3F"/>
              </a:buClr>
              <a:buSzPts val="2000"/>
              <a:buNone/>
              <a:defRPr sz="2000">
                <a:solidFill>
                  <a:srgbClr val="3F3F3F"/>
                </a:solidFill>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321" name="Google Shape;321;p110"/>
          <p:cNvSpPr txBox="1"/>
          <p:nvPr/>
        </p:nvSpPr>
        <p:spPr>
          <a:xfrm>
            <a:off x="1716761" y="6167089"/>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e.</a:t>
            </a:r>
            <a:endParaRPr sz="2000" b="0" i="0" u="none" strike="noStrike" cap="none">
              <a:solidFill>
                <a:srgbClr val="000000"/>
              </a:solidFill>
              <a:latin typeface="Open Sans"/>
              <a:ea typeface="Open Sans"/>
              <a:cs typeface="Open Sans"/>
              <a:sym typeface="Open Sans"/>
            </a:endParaRPr>
          </a:p>
        </p:txBody>
      </p:sp>
      <p:sp>
        <p:nvSpPr>
          <p:cNvPr id="322" name="Google Shape;322;p110"/>
          <p:cNvSpPr txBox="1">
            <a:spLocks noGrp="1"/>
          </p:cNvSpPr>
          <p:nvPr>
            <p:ph type="body" idx="7"/>
          </p:nvPr>
        </p:nvSpPr>
        <p:spPr>
          <a:xfrm>
            <a:off x="2329744" y="6118963"/>
            <a:ext cx="11250640" cy="701711"/>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333"/>
              </a:spcBef>
              <a:spcAft>
                <a:spcPts val="0"/>
              </a:spcAft>
              <a:buClr>
                <a:srgbClr val="3F3F3F"/>
              </a:buClr>
              <a:buSzPts val="2000"/>
              <a:buNone/>
              <a:defRPr sz="2000">
                <a:solidFill>
                  <a:srgbClr val="3F3F3F"/>
                </a:solidFill>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ontent page">
  <p:cSld name="Content page">
    <p:spTree>
      <p:nvGrpSpPr>
        <p:cNvPr id="1" name="Shape 32"/>
        <p:cNvGrpSpPr/>
        <p:nvPr/>
      </p:nvGrpSpPr>
      <p:grpSpPr>
        <a:xfrm>
          <a:off x="0" y="0"/>
          <a:ext cx="0" cy="0"/>
          <a:chOff x="0" y="0"/>
          <a:chExt cx="0" cy="0"/>
        </a:xfrm>
      </p:grpSpPr>
      <p:sp>
        <p:nvSpPr>
          <p:cNvPr id="33" name="Google Shape;33;p100"/>
          <p:cNvSpPr txBox="1">
            <a:spLocks noGrp="1"/>
          </p:cNvSpPr>
          <p:nvPr>
            <p:ph type="title"/>
          </p:nvPr>
        </p:nvSpPr>
        <p:spPr>
          <a:xfrm>
            <a:off x="2" y="229879"/>
            <a:ext cx="16255999" cy="687244"/>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rgbClr val="3F3F3F"/>
              </a:buClr>
              <a:buSzPts val="3200"/>
              <a:buFont typeface="Open Sans ExtraBold"/>
              <a:buNone/>
              <a:defRPr sz="3200">
                <a:solidFill>
                  <a:srgbClr val="3F3F3F"/>
                </a:solidFill>
                <a:latin typeface="Open Sans ExtraBold"/>
                <a:ea typeface="Open Sans ExtraBold"/>
                <a:cs typeface="Open Sans ExtraBold"/>
                <a:sym typeface="Open Sans ExtraBol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100"/>
          <p:cNvSpPr txBox="1">
            <a:spLocks noGrp="1"/>
          </p:cNvSpPr>
          <p:nvPr>
            <p:ph type="body" idx="1"/>
          </p:nvPr>
        </p:nvSpPr>
        <p:spPr>
          <a:xfrm>
            <a:off x="0" y="864001"/>
            <a:ext cx="16256001" cy="454479"/>
          </a:xfrm>
          <a:prstGeom prst="rect">
            <a:avLst/>
          </a:prstGeom>
          <a:noFill/>
          <a:ln>
            <a:noFill/>
          </a:ln>
        </p:spPr>
        <p:txBody>
          <a:bodyPr spcFirstLastPara="1" wrap="square" lIns="91425" tIns="45700" rIns="91425" bIns="45700" anchor="ctr" anchorCtr="0">
            <a:normAutofit/>
          </a:bodyPr>
          <a:lstStyle>
            <a:lvl1pPr marL="457200" lvl="0" indent="-228600" algn="ctr">
              <a:lnSpc>
                <a:spcPct val="90000"/>
              </a:lnSpc>
              <a:spcBef>
                <a:spcPts val="1333"/>
              </a:spcBef>
              <a:spcAft>
                <a:spcPts val="0"/>
              </a:spcAft>
              <a:buClr>
                <a:srgbClr val="888888"/>
              </a:buClr>
              <a:buSzPts val="2133"/>
              <a:buNone/>
              <a:defRPr sz="2133">
                <a:solidFill>
                  <a:srgbClr val="888888"/>
                </a:solidFill>
                <a:latin typeface="Open Sans"/>
                <a:ea typeface="Open Sans"/>
                <a:cs typeface="Open Sans"/>
                <a:sym typeface="Open Sans"/>
              </a:defRPr>
            </a:lvl1pPr>
            <a:lvl2pPr marL="914400" lvl="1" indent="-228600" algn="l">
              <a:lnSpc>
                <a:spcPct val="90000"/>
              </a:lnSpc>
              <a:spcBef>
                <a:spcPts val="667"/>
              </a:spcBef>
              <a:spcAft>
                <a:spcPts val="0"/>
              </a:spcAft>
              <a:buClr>
                <a:srgbClr val="888888"/>
              </a:buClr>
              <a:buSzPts val="2667"/>
              <a:buNone/>
              <a:defRPr sz="2667">
                <a:solidFill>
                  <a:srgbClr val="888888"/>
                </a:solidFill>
              </a:defRPr>
            </a:lvl2pPr>
            <a:lvl3pPr marL="1371600" lvl="2" indent="-228600" algn="l">
              <a:lnSpc>
                <a:spcPct val="90000"/>
              </a:lnSpc>
              <a:spcBef>
                <a:spcPts val="667"/>
              </a:spcBef>
              <a:spcAft>
                <a:spcPts val="0"/>
              </a:spcAft>
              <a:buClr>
                <a:srgbClr val="888888"/>
              </a:buClr>
              <a:buSzPts val="2400"/>
              <a:buNone/>
              <a:defRPr sz="2400">
                <a:solidFill>
                  <a:srgbClr val="888888"/>
                </a:solidFill>
              </a:defRPr>
            </a:lvl3pPr>
            <a:lvl4pPr marL="1828800" lvl="3" indent="-228600" algn="l">
              <a:lnSpc>
                <a:spcPct val="90000"/>
              </a:lnSpc>
              <a:spcBef>
                <a:spcPts val="667"/>
              </a:spcBef>
              <a:spcAft>
                <a:spcPts val="0"/>
              </a:spcAft>
              <a:buClr>
                <a:srgbClr val="888888"/>
              </a:buClr>
              <a:buSzPts val="2133"/>
              <a:buNone/>
              <a:defRPr sz="2133">
                <a:solidFill>
                  <a:srgbClr val="888888"/>
                </a:solidFill>
              </a:defRPr>
            </a:lvl4pPr>
            <a:lvl5pPr marL="2286000" lvl="4" indent="-228600" algn="l">
              <a:lnSpc>
                <a:spcPct val="90000"/>
              </a:lnSpc>
              <a:spcBef>
                <a:spcPts val="667"/>
              </a:spcBef>
              <a:spcAft>
                <a:spcPts val="0"/>
              </a:spcAft>
              <a:buClr>
                <a:srgbClr val="888888"/>
              </a:buClr>
              <a:buSzPts val="2133"/>
              <a:buNone/>
              <a:defRPr sz="2133">
                <a:solidFill>
                  <a:srgbClr val="888888"/>
                </a:solidFill>
              </a:defRPr>
            </a:lvl5pPr>
            <a:lvl6pPr marL="2743200" lvl="5" indent="-228600" algn="l">
              <a:lnSpc>
                <a:spcPct val="90000"/>
              </a:lnSpc>
              <a:spcBef>
                <a:spcPts val="667"/>
              </a:spcBef>
              <a:spcAft>
                <a:spcPts val="0"/>
              </a:spcAft>
              <a:buClr>
                <a:srgbClr val="888888"/>
              </a:buClr>
              <a:buSzPts val="2133"/>
              <a:buNone/>
              <a:defRPr sz="2133">
                <a:solidFill>
                  <a:srgbClr val="888888"/>
                </a:solidFill>
              </a:defRPr>
            </a:lvl6pPr>
            <a:lvl7pPr marL="3200400" lvl="6" indent="-228600" algn="l">
              <a:lnSpc>
                <a:spcPct val="90000"/>
              </a:lnSpc>
              <a:spcBef>
                <a:spcPts val="667"/>
              </a:spcBef>
              <a:spcAft>
                <a:spcPts val="0"/>
              </a:spcAft>
              <a:buClr>
                <a:srgbClr val="888888"/>
              </a:buClr>
              <a:buSzPts val="2133"/>
              <a:buNone/>
              <a:defRPr sz="2133">
                <a:solidFill>
                  <a:srgbClr val="888888"/>
                </a:solidFill>
              </a:defRPr>
            </a:lvl7pPr>
            <a:lvl8pPr marL="3657600" lvl="7" indent="-228600" algn="l">
              <a:lnSpc>
                <a:spcPct val="90000"/>
              </a:lnSpc>
              <a:spcBef>
                <a:spcPts val="667"/>
              </a:spcBef>
              <a:spcAft>
                <a:spcPts val="0"/>
              </a:spcAft>
              <a:buClr>
                <a:srgbClr val="888888"/>
              </a:buClr>
              <a:buSzPts val="2133"/>
              <a:buNone/>
              <a:defRPr sz="2133">
                <a:solidFill>
                  <a:srgbClr val="888888"/>
                </a:solidFill>
              </a:defRPr>
            </a:lvl8pPr>
            <a:lvl9pPr marL="4114800" lvl="8" indent="-228600" algn="l">
              <a:lnSpc>
                <a:spcPct val="90000"/>
              </a:lnSpc>
              <a:spcBef>
                <a:spcPts val="667"/>
              </a:spcBef>
              <a:spcAft>
                <a:spcPts val="0"/>
              </a:spcAft>
              <a:buClr>
                <a:srgbClr val="888888"/>
              </a:buClr>
              <a:buSzPts val="2133"/>
              <a:buNone/>
              <a:defRPr sz="2133">
                <a:solidFill>
                  <a:srgbClr val="888888"/>
                </a:solidFill>
              </a:defRPr>
            </a:lvl9pPr>
          </a:lstStyle>
          <a:p>
            <a:endParaRPr/>
          </a:p>
        </p:txBody>
      </p:sp>
      <p:sp>
        <p:nvSpPr>
          <p:cNvPr id="35" name="Google Shape;35;p100"/>
          <p:cNvSpPr txBox="1">
            <a:spLocks noGrp="1"/>
          </p:cNvSpPr>
          <p:nvPr>
            <p:ph type="body" idx="2"/>
          </p:nvPr>
        </p:nvSpPr>
        <p:spPr>
          <a:xfrm>
            <a:off x="558307" y="1952600"/>
            <a:ext cx="14478943" cy="1117600"/>
          </a:xfrm>
          <a:prstGeom prst="rect">
            <a:avLst/>
          </a:prstGeom>
          <a:noFill/>
          <a:ln>
            <a:noFill/>
          </a:ln>
        </p:spPr>
        <p:txBody>
          <a:bodyPr spcFirstLastPara="1" wrap="square" lIns="91425" tIns="45700" rIns="91425" bIns="45700" anchor="t" anchorCtr="0">
            <a:normAutofit/>
          </a:bodyPr>
          <a:lstStyle>
            <a:lvl1pPr marL="457200" lvl="0" indent="-364045" algn="l">
              <a:lnSpc>
                <a:spcPct val="100000"/>
              </a:lnSpc>
              <a:spcBef>
                <a:spcPts val="1333"/>
              </a:spcBef>
              <a:spcAft>
                <a:spcPts val="0"/>
              </a:spcAft>
              <a:buClr>
                <a:srgbClr val="3F3F3F"/>
              </a:buClr>
              <a:buSzPts val="2133"/>
              <a:buChar char="•"/>
              <a:defRPr sz="2133">
                <a:solidFill>
                  <a:srgbClr val="3F3F3F"/>
                </a:solidFill>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1_quiz ans">
  <p:cSld name="2_quiz ans 2 2">
    <p:spTree>
      <p:nvGrpSpPr>
        <p:cNvPr id="1" name="Shape 323"/>
        <p:cNvGrpSpPr/>
        <p:nvPr/>
      </p:nvGrpSpPr>
      <p:grpSpPr>
        <a:xfrm>
          <a:off x="0" y="0"/>
          <a:ext cx="0" cy="0"/>
          <a:chOff x="0" y="0"/>
          <a:chExt cx="0" cy="0"/>
        </a:xfrm>
      </p:grpSpPr>
      <p:pic>
        <p:nvPicPr>
          <p:cNvPr id="324" name="Google Shape;324;p111"/>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325" name="Google Shape;325;p111"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326" name="Google Shape;326;p111"/>
          <p:cNvSpPr txBox="1">
            <a:spLocks noGrp="1"/>
          </p:cNvSpPr>
          <p:nvPr>
            <p:ph type="body" idx="1"/>
          </p:nvPr>
        </p:nvSpPr>
        <p:spPr>
          <a:xfrm>
            <a:off x="3012031" y="571937"/>
            <a:ext cx="12323689" cy="1424965"/>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333"/>
              </a:spcBef>
              <a:spcAft>
                <a:spcPts val="0"/>
              </a:spcAft>
              <a:buClr>
                <a:srgbClr val="3F3F3F"/>
              </a:buClr>
              <a:buSzPts val="2200"/>
              <a:buFont typeface="Arial"/>
              <a:buNone/>
              <a:defRPr sz="2200" b="1">
                <a:solidFill>
                  <a:srgbClr val="3F3F3F"/>
                </a:solidFill>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327" name="Google Shape;327;p111"/>
          <p:cNvSpPr txBox="1"/>
          <p:nvPr/>
        </p:nvSpPr>
        <p:spPr>
          <a:xfrm>
            <a:off x="1280469" y="732325"/>
            <a:ext cx="1698904" cy="46166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2400"/>
              <a:buFont typeface="Arial"/>
              <a:buNone/>
            </a:pPr>
            <a:r>
              <a:rPr lang="en-US"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328" name="Google Shape;328;p111"/>
          <p:cNvSpPr txBox="1">
            <a:spLocks noGrp="1"/>
          </p:cNvSpPr>
          <p:nvPr>
            <p:ph type="body" idx="2"/>
          </p:nvPr>
        </p:nvSpPr>
        <p:spPr>
          <a:xfrm>
            <a:off x="1280469" y="1281797"/>
            <a:ext cx="1698904" cy="674183"/>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1333"/>
              </a:spcBef>
              <a:spcAft>
                <a:spcPts val="0"/>
              </a:spcAft>
              <a:buClr>
                <a:schemeClr val="lt1"/>
              </a:buClr>
              <a:buSzPts val="2200"/>
              <a:buFont typeface="Arial"/>
              <a:buNone/>
              <a:defRPr sz="2200" b="1">
                <a:solidFill>
                  <a:schemeClr val="lt1"/>
                </a:solidFill>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329" name="Google Shape;329;p111"/>
          <p:cNvSpPr txBox="1">
            <a:spLocks noGrp="1"/>
          </p:cNvSpPr>
          <p:nvPr>
            <p:ph type="body" idx="3"/>
          </p:nvPr>
        </p:nvSpPr>
        <p:spPr>
          <a:xfrm>
            <a:off x="670033" y="7935120"/>
            <a:ext cx="15194414" cy="99867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333"/>
              </a:spcBef>
              <a:spcAft>
                <a:spcPts val="0"/>
              </a:spcAft>
              <a:buClr>
                <a:srgbClr val="3F3F3F"/>
              </a:buClr>
              <a:buSzPts val="2000"/>
              <a:buFont typeface="Arial"/>
              <a:buNone/>
              <a:defRPr sz="2000" b="1">
                <a:solidFill>
                  <a:srgbClr val="3F3F3F"/>
                </a:solidFill>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330" name="Google Shape;330;p111"/>
          <p:cNvSpPr txBox="1"/>
          <p:nvPr/>
        </p:nvSpPr>
        <p:spPr>
          <a:xfrm>
            <a:off x="670034" y="7373503"/>
            <a:ext cx="2749059"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3F3F3F"/>
                </a:solidFill>
                <a:latin typeface="Open Sans"/>
                <a:ea typeface="Open Sans"/>
                <a:cs typeface="Open Sans"/>
                <a:sym typeface="Open Sans"/>
              </a:rPr>
              <a:t>The correct answer is</a:t>
            </a:r>
            <a:endParaRPr sz="1400" b="0" i="0" u="none" strike="noStrike" cap="none">
              <a:solidFill>
                <a:srgbClr val="000000"/>
              </a:solidFill>
              <a:latin typeface="Open Sans"/>
              <a:ea typeface="Open Sans"/>
              <a:cs typeface="Open Sans"/>
              <a:sym typeface="Open Sans"/>
            </a:endParaRPr>
          </a:p>
        </p:txBody>
      </p:sp>
      <p:cxnSp>
        <p:nvCxnSpPr>
          <p:cNvPr id="331" name="Google Shape;331;p111"/>
          <p:cNvCxnSpPr/>
          <p:nvPr/>
        </p:nvCxnSpPr>
        <p:spPr>
          <a:xfrm>
            <a:off x="670034" y="7854368"/>
            <a:ext cx="15074462" cy="0"/>
          </a:xfrm>
          <a:prstGeom prst="straightConnector1">
            <a:avLst/>
          </a:prstGeom>
          <a:noFill/>
          <a:ln w="9525" cap="flat" cmpd="sng">
            <a:solidFill>
              <a:schemeClr val="dk1"/>
            </a:solidFill>
            <a:prstDash val="solid"/>
            <a:miter lim="800000"/>
            <a:headEnd type="none" w="sm" len="sm"/>
            <a:tailEnd type="none" w="sm" len="sm"/>
          </a:ln>
        </p:spPr>
      </p:cxnSp>
      <p:sp>
        <p:nvSpPr>
          <p:cNvPr id="332" name="Google Shape;332;p111"/>
          <p:cNvSpPr txBox="1">
            <a:spLocks noGrp="1"/>
          </p:cNvSpPr>
          <p:nvPr>
            <p:ph type="body" idx="4"/>
          </p:nvPr>
        </p:nvSpPr>
        <p:spPr>
          <a:xfrm>
            <a:off x="3328590" y="7334926"/>
            <a:ext cx="9022188" cy="400110"/>
          </a:xfrm>
          <a:prstGeom prst="rect">
            <a:avLst/>
          </a:prstGeom>
          <a:noFill/>
          <a:ln>
            <a:noFill/>
          </a:ln>
        </p:spPr>
        <p:txBody>
          <a:bodyPr spcFirstLastPara="1" wrap="square" lIns="91425" tIns="0" rIns="91425" bIns="0" anchor="b" anchorCtr="0">
            <a:noAutofit/>
          </a:bodyPr>
          <a:lstStyle>
            <a:lvl1pPr marL="457200" lvl="0" indent="-228600" algn="l">
              <a:lnSpc>
                <a:spcPct val="90000"/>
              </a:lnSpc>
              <a:spcBef>
                <a:spcPts val="1333"/>
              </a:spcBef>
              <a:spcAft>
                <a:spcPts val="0"/>
              </a:spcAft>
              <a:buClr>
                <a:srgbClr val="024F93"/>
              </a:buClr>
              <a:buSzPts val="2200"/>
              <a:buFont typeface="Arial"/>
              <a:buNone/>
              <a:defRPr sz="2200" b="1">
                <a:solidFill>
                  <a:srgbClr val="024F93"/>
                </a:solidFill>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333" name="Google Shape;333;p111"/>
          <p:cNvSpPr txBox="1"/>
          <p:nvPr/>
        </p:nvSpPr>
        <p:spPr>
          <a:xfrm>
            <a:off x="1716761" y="2836543"/>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a.</a:t>
            </a:r>
            <a:endParaRPr sz="2000" b="0" i="0" u="none" strike="noStrike" cap="none">
              <a:solidFill>
                <a:srgbClr val="000000"/>
              </a:solidFill>
              <a:latin typeface="Open Sans"/>
              <a:ea typeface="Open Sans"/>
              <a:cs typeface="Open Sans"/>
              <a:sym typeface="Open Sans"/>
            </a:endParaRPr>
          </a:p>
        </p:txBody>
      </p:sp>
      <p:sp>
        <p:nvSpPr>
          <p:cNvPr id="334" name="Google Shape;334;p111"/>
          <p:cNvSpPr txBox="1"/>
          <p:nvPr/>
        </p:nvSpPr>
        <p:spPr>
          <a:xfrm>
            <a:off x="1716761" y="3657148"/>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b.</a:t>
            </a:r>
            <a:endParaRPr sz="2000" b="0" i="0" u="none" strike="noStrike" cap="none">
              <a:solidFill>
                <a:srgbClr val="000000"/>
              </a:solidFill>
              <a:latin typeface="Open Sans"/>
              <a:ea typeface="Open Sans"/>
              <a:cs typeface="Open Sans"/>
              <a:sym typeface="Open Sans"/>
            </a:endParaRPr>
          </a:p>
        </p:txBody>
      </p:sp>
      <p:sp>
        <p:nvSpPr>
          <p:cNvPr id="335" name="Google Shape;335;p111"/>
          <p:cNvSpPr txBox="1"/>
          <p:nvPr/>
        </p:nvSpPr>
        <p:spPr>
          <a:xfrm>
            <a:off x="1716761" y="4477753"/>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c.</a:t>
            </a:r>
            <a:endParaRPr sz="2000" b="0" i="0" u="none" strike="noStrike" cap="none">
              <a:solidFill>
                <a:srgbClr val="000000"/>
              </a:solidFill>
              <a:latin typeface="Open Sans"/>
              <a:ea typeface="Open Sans"/>
              <a:cs typeface="Open Sans"/>
              <a:sym typeface="Open Sans"/>
            </a:endParaRPr>
          </a:p>
        </p:txBody>
      </p:sp>
      <p:sp>
        <p:nvSpPr>
          <p:cNvPr id="336" name="Google Shape;336;p111"/>
          <p:cNvSpPr txBox="1"/>
          <p:nvPr/>
        </p:nvSpPr>
        <p:spPr>
          <a:xfrm>
            <a:off x="1716761" y="5298358"/>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d.</a:t>
            </a:r>
            <a:endParaRPr sz="2000" b="0" i="0" u="none" strike="noStrike" cap="none">
              <a:solidFill>
                <a:srgbClr val="000000"/>
              </a:solidFill>
              <a:latin typeface="Open Sans"/>
              <a:ea typeface="Open Sans"/>
              <a:cs typeface="Open Sans"/>
              <a:sym typeface="Open Sans"/>
            </a:endParaRPr>
          </a:p>
        </p:txBody>
      </p:sp>
      <p:sp>
        <p:nvSpPr>
          <p:cNvPr id="337" name="Google Shape;337;p111"/>
          <p:cNvSpPr txBox="1">
            <a:spLocks noGrp="1"/>
          </p:cNvSpPr>
          <p:nvPr>
            <p:ph type="body" idx="5"/>
          </p:nvPr>
        </p:nvSpPr>
        <p:spPr>
          <a:xfrm>
            <a:off x="2329744" y="2788417"/>
            <a:ext cx="11250640" cy="701711"/>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333"/>
              </a:spcBef>
              <a:spcAft>
                <a:spcPts val="0"/>
              </a:spcAft>
              <a:buClr>
                <a:srgbClr val="3F3F3F"/>
              </a:buClr>
              <a:buSzPts val="2000"/>
              <a:buNone/>
              <a:defRPr sz="2000">
                <a:solidFill>
                  <a:srgbClr val="3F3F3F"/>
                </a:solidFill>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338" name="Google Shape;338;p111"/>
          <p:cNvSpPr txBox="1">
            <a:spLocks noGrp="1"/>
          </p:cNvSpPr>
          <p:nvPr>
            <p:ph type="body" idx="6"/>
          </p:nvPr>
        </p:nvSpPr>
        <p:spPr>
          <a:xfrm>
            <a:off x="2329744" y="3609022"/>
            <a:ext cx="11250640" cy="701711"/>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333"/>
              </a:spcBef>
              <a:spcAft>
                <a:spcPts val="0"/>
              </a:spcAft>
              <a:buClr>
                <a:srgbClr val="3F3F3F"/>
              </a:buClr>
              <a:buSzPts val="2000"/>
              <a:buNone/>
              <a:defRPr sz="2000">
                <a:solidFill>
                  <a:srgbClr val="3F3F3F"/>
                </a:solidFill>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339" name="Google Shape;339;p111"/>
          <p:cNvSpPr txBox="1">
            <a:spLocks noGrp="1"/>
          </p:cNvSpPr>
          <p:nvPr>
            <p:ph type="body" idx="7"/>
          </p:nvPr>
        </p:nvSpPr>
        <p:spPr>
          <a:xfrm>
            <a:off x="2329744" y="4429627"/>
            <a:ext cx="11250640" cy="701711"/>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333"/>
              </a:spcBef>
              <a:spcAft>
                <a:spcPts val="0"/>
              </a:spcAft>
              <a:buClr>
                <a:srgbClr val="3F3F3F"/>
              </a:buClr>
              <a:buSzPts val="2000"/>
              <a:buNone/>
              <a:defRPr sz="2000">
                <a:solidFill>
                  <a:srgbClr val="3F3F3F"/>
                </a:solidFill>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340" name="Google Shape;340;p111"/>
          <p:cNvSpPr txBox="1">
            <a:spLocks noGrp="1"/>
          </p:cNvSpPr>
          <p:nvPr>
            <p:ph type="body" idx="8"/>
          </p:nvPr>
        </p:nvSpPr>
        <p:spPr>
          <a:xfrm>
            <a:off x="2329744" y="5250232"/>
            <a:ext cx="11250640" cy="701711"/>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333"/>
              </a:spcBef>
              <a:spcAft>
                <a:spcPts val="0"/>
              </a:spcAft>
              <a:buClr>
                <a:srgbClr val="3F3F3F"/>
              </a:buClr>
              <a:buSzPts val="2000"/>
              <a:buNone/>
              <a:defRPr sz="2000">
                <a:solidFill>
                  <a:srgbClr val="3F3F3F"/>
                </a:solidFill>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341" name="Google Shape;341;p111"/>
          <p:cNvSpPr txBox="1"/>
          <p:nvPr/>
        </p:nvSpPr>
        <p:spPr>
          <a:xfrm>
            <a:off x="1716761" y="6167089"/>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e.</a:t>
            </a:r>
            <a:endParaRPr sz="2000" b="0" i="0" u="none" strike="noStrike" cap="none">
              <a:solidFill>
                <a:srgbClr val="000000"/>
              </a:solidFill>
              <a:latin typeface="Open Sans"/>
              <a:ea typeface="Open Sans"/>
              <a:cs typeface="Open Sans"/>
              <a:sym typeface="Open Sans"/>
            </a:endParaRPr>
          </a:p>
        </p:txBody>
      </p:sp>
      <p:sp>
        <p:nvSpPr>
          <p:cNvPr id="342" name="Google Shape;342;p111"/>
          <p:cNvSpPr txBox="1">
            <a:spLocks noGrp="1"/>
          </p:cNvSpPr>
          <p:nvPr>
            <p:ph type="body" idx="9"/>
          </p:nvPr>
        </p:nvSpPr>
        <p:spPr>
          <a:xfrm>
            <a:off x="2329744" y="6118963"/>
            <a:ext cx="11250640" cy="701711"/>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333"/>
              </a:spcBef>
              <a:spcAft>
                <a:spcPts val="0"/>
              </a:spcAft>
              <a:buClr>
                <a:srgbClr val="3F3F3F"/>
              </a:buClr>
              <a:buSzPts val="2000"/>
              <a:buNone/>
              <a:defRPr sz="2000">
                <a:solidFill>
                  <a:srgbClr val="3F3F3F"/>
                </a:solidFill>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ourse-End Project">
  <p:cSld name="Course-End Project">
    <p:spTree>
      <p:nvGrpSpPr>
        <p:cNvPr id="1" name="Shape 343"/>
        <p:cNvGrpSpPr/>
        <p:nvPr/>
      </p:nvGrpSpPr>
      <p:grpSpPr>
        <a:xfrm>
          <a:off x="0" y="0"/>
          <a:ext cx="0" cy="0"/>
          <a:chOff x="0" y="0"/>
          <a:chExt cx="0" cy="0"/>
        </a:xfrm>
      </p:grpSpPr>
      <p:pic>
        <p:nvPicPr>
          <p:cNvPr id="344" name="Google Shape;344;p113"/>
          <p:cNvPicPr preferRelativeResize="0"/>
          <p:nvPr/>
        </p:nvPicPr>
        <p:blipFill rotWithShape="1">
          <a:blip r:embed="rId2">
            <a:alphaModFix/>
          </a:blip>
          <a:srcRect/>
          <a:stretch/>
        </p:blipFill>
        <p:spPr>
          <a:xfrm>
            <a:off x="0" y="0"/>
            <a:ext cx="16255998" cy="9143999"/>
          </a:xfrm>
          <a:prstGeom prst="rect">
            <a:avLst/>
          </a:prstGeom>
          <a:noFill/>
          <a:ln>
            <a:noFill/>
          </a:ln>
        </p:spPr>
      </p:pic>
      <p:pic>
        <p:nvPicPr>
          <p:cNvPr id="345" name="Google Shape;345;p113"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346" name="Google Shape;346;p113"/>
          <p:cNvSpPr/>
          <p:nvPr/>
        </p:nvSpPr>
        <p:spPr>
          <a:xfrm>
            <a:off x="4254500" y="1303972"/>
            <a:ext cx="10896600" cy="6875496"/>
          </a:xfrm>
          <a:prstGeom prst="roundRect">
            <a:avLst>
              <a:gd name="adj" fmla="val 3063"/>
            </a:avLst>
          </a:prstGeom>
          <a:solidFill>
            <a:srgbClr val="000000">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347" name="Google Shape;347;p113"/>
          <p:cNvSpPr txBox="1">
            <a:spLocks noGrp="1"/>
          </p:cNvSpPr>
          <p:nvPr>
            <p:ph type="title"/>
          </p:nvPr>
        </p:nvSpPr>
        <p:spPr>
          <a:xfrm>
            <a:off x="0" y="539514"/>
            <a:ext cx="16256001" cy="665045"/>
          </a:xfrm>
          <a:prstGeom prst="rect">
            <a:avLst/>
          </a:prstGeom>
          <a:noFill/>
          <a:ln>
            <a:noFill/>
          </a:ln>
        </p:spPr>
        <p:txBody>
          <a:bodyPr spcFirstLastPara="1" wrap="square" lIns="91425" tIns="45700" rIns="91425" bIns="45700" anchor="ctr" anchorCtr="0">
            <a:noAutofit/>
          </a:bodyPr>
          <a:lstStyle>
            <a:lvl1pPr marR="0" lvl="0" algn="ctr">
              <a:lnSpc>
                <a:spcPct val="90000"/>
              </a:lnSpc>
              <a:spcBef>
                <a:spcPts val="0"/>
              </a:spcBef>
              <a:spcAft>
                <a:spcPts val="0"/>
              </a:spcAft>
              <a:buClr>
                <a:srgbClr val="3F3F3F"/>
              </a:buClr>
              <a:buSzPts val="3200"/>
              <a:buFont typeface="Arial"/>
              <a:buNone/>
              <a:defRPr sz="2800" b="1" i="0" u="none" strike="noStrike" cap="none">
                <a:solidFill>
                  <a:schemeClr val="lt1"/>
                </a:solidFill>
                <a:latin typeface="Open Sans"/>
                <a:ea typeface="Open Sans"/>
                <a:cs typeface="Open Sans"/>
                <a:sym typeface="Open Sans"/>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348" name="Google Shape;348;p113"/>
          <p:cNvSpPr txBox="1">
            <a:spLocks noGrp="1"/>
          </p:cNvSpPr>
          <p:nvPr>
            <p:ph type="body" idx="1"/>
          </p:nvPr>
        </p:nvSpPr>
        <p:spPr>
          <a:xfrm>
            <a:off x="4699001" y="1770191"/>
            <a:ext cx="9956800" cy="5527418"/>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333"/>
              </a:spcBef>
              <a:spcAft>
                <a:spcPts val="0"/>
              </a:spcAft>
              <a:buClr>
                <a:schemeClr val="lt1"/>
              </a:buClr>
              <a:buSzPts val="2200"/>
              <a:buNone/>
              <a:defRPr sz="2200">
                <a:solidFill>
                  <a:schemeClr val="lt1"/>
                </a:solidFill>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Summary">
  <p:cSld name="1_Summary">
    <p:spTree>
      <p:nvGrpSpPr>
        <p:cNvPr id="1" name="Shape 349"/>
        <p:cNvGrpSpPr/>
        <p:nvPr/>
      </p:nvGrpSpPr>
      <p:grpSpPr>
        <a:xfrm>
          <a:off x="0" y="0"/>
          <a:ext cx="0" cy="0"/>
          <a:chOff x="0" y="0"/>
          <a:chExt cx="0" cy="0"/>
        </a:xfrm>
      </p:grpSpPr>
      <p:pic>
        <p:nvPicPr>
          <p:cNvPr id="350" name="Google Shape;350;p114"/>
          <p:cNvPicPr preferRelativeResize="0"/>
          <p:nvPr/>
        </p:nvPicPr>
        <p:blipFill rotWithShape="1">
          <a:blip r:embed="rId2">
            <a:alphaModFix/>
          </a:blip>
          <a:srcRect/>
          <a:stretch/>
        </p:blipFill>
        <p:spPr>
          <a:xfrm>
            <a:off x="0" y="0"/>
            <a:ext cx="16256000" cy="9144000"/>
          </a:xfrm>
          <a:prstGeom prst="rect">
            <a:avLst/>
          </a:prstGeom>
          <a:noFill/>
          <a:ln>
            <a:noFill/>
          </a:ln>
        </p:spPr>
      </p:pic>
      <p:sp>
        <p:nvSpPr>
          <p:cNvPr id="351" name="Google Shape;351;p114"/>
          <p:cNvSpPr/>
          <p:nvPr/>
        </p:nvSpPr>
        <p:spPr>
          <a:xfrm>
            <a:off x="0" y="1242017"/>
            <a:ext cx="3426096" cy="7253473"/>
          </a:xfrm>
          <a:prstGeom prst="rect">
            <a:avLst/>
          </a:prstGeom>
          <a:solidFill>
            <a:srgbClr val="5AC7DB"/>
          </a:solidFill>
          <a:ln>
            <a:noFill/>
          </a:ln>
        </p:spPr>
        <p:txBody>
          <a:bodyPr spcFirstLastPara="1" wrap="square" lIns="117500" tIns="58750" rIns="117500" bIns="58750" anchor="ctr" anchorCtr="0">
            <a:noAutofit/>
          </a:bodyPr>
          <a:lstStyle/>
          <a:p>
            <a:pPr marL="0" marR="0" lvl="0" indent="0" algn="ctr" rtl="0">
              <a:lnSpc>
                <a:spcPct val="100000"/>
              </a:lnSpc>
              <a:spcBef>
                <a:spcPts val="0"/>
              </a:spcBef>
              <a:spcAft>
                <a:spcPts val="0"/>
              </a:spcAft>
              <a:buClr>
                <a:srgbClr val="000000"/>
              </a:buClr>
              <a:buSzPts val="1480"/>
              <a:buFont typeface="Arial"/>
              <a:buNone/>
            </a:pPr>
            <a:endParaRPr sz="1480" b="0" i="0" u="none" strike="noStrike" cap="none">
              <a:solidFill>
                <a:schemeClr val="lt1"/>
              </a:solidFill>
              <a:latin typeface="Open Sans"/>
              <a:ea typeface="Open Sans"/>
              <a:cs typeface="Open Sans"/>
              <a:sym typeface="Open Sans"/>
            </a:endParaRPr>
          </a:p>
        </p:txBody>
      </p:sp>
      <p:grpSp>
        <p:nvGrpSpPr>
          <p:cNvPr id="352" name="Google Shape;352;p114"/>
          <p:cNvGrpSpPr/>
          <p:nvPr/>
        </p:nvGrpSpPr>
        <p:grpSpPr>
          <a:xfrm>
            <a:off x="0" y="-4724"/>
            <a:ext cx="16256000" cy="195000"/>
            <a:chOff x="0" y="-4724"/>
            <a:chExt cx="16256000" cy="195000"/>
          </a:xfrm>
        </p:grpSpPr>
        <p:sp>
          <p:nvSpPr>
            <p:cNvPr id="353" name="Google Shape;353;p114"/>
            <p:cNvSpPr/>
            <p:nvPr/>
          </p:nvSpPr>
          <p:spPr>
            <a:xfrm>
              <a:off x="0" y="-4724"/>
              <a:ext cx="1463432" cy="195000"/>
            </a:xfrm>
            <a:prstGeom prst="rect">
              <a:avLst/>
            </a:prstGeom>
            <a:solidFill>
              <a:srgbClr val="FAC36F"/>
            </a:solidFill>
            <a:ln>
              <a:noFill/>
            </a:ln>
          </p:spPr>
          <p:txBody>
            <a:bodyPr spcFirstLastPara="1" wrap="square" lIns="117500" tIns="58750" rIns="117500" bIns="58750" anchor="ctr" anchorCtr="0">
              <a:noAutofit/>
            </a:bodyPr>
            <a:lstStyle/>
            <a:p>
              <a:pPr marL="0" marR="0" lvl="0" indent="0" algn="ctr" rtl="0">
                <a:lnSpc>
                  <a:spcPct val="100000"/>
                </a:lnSpc>
                <a:spcBef>
                  <a:spcPts val="0"/>
                </a:spcBef>
                <a:spcAft>
                  <a:spcPts val="0"/>
                </a:spcAft>
                <a:buClr>
                  <a:srgbClr val="000000"/>
                </a:buClr>
                <a:buSzPts val="1480"/>
                <a:buFont typeface="Arial"/>
                <a:buNone/>
              </a:pPr>
              <a:endParaRPr sz="1480" b="1" i="0" u="none" strike="noStrike" cap="none">
                <a:solidFill>
                  <a:schemeClr val="lt1"/>
                </a:solidFill>
                <a:latin typeface="Open Sans"/>
                <a:ea typeface="Open Sans"/>
                <a:cs typeface="Open Sans"/>
                <a:sym typeface="Open Sans"/>
              </a:endParaRPr>
            </a:p>
          </p:txBody>
        </p:sp>
        <p:sp>
          <p:nvSpPr>
            <p:cNvPr id="354" name="Google Shape;354;p114"/>
            <p:cNvSpPr/>
            <p:nvPr/>
          </p:nvSpPr>
          <p:spPr>
            <a:xfrm>
              <a:off x="1463431" y="-4724"/>
              <a:ext cx="7101806" cy="195000"/>
            </a:xfrm>
            <a:prstGeom prst="rect">
              <a:avLst/>
            </a:prstGeom>
            <a:solidFill>
              <a:srgbClr val="F69E66"/>
            </a:solidFill>
            <a:ln>
              <a:noFill/>
            </a:ln>
          </p:spPr>
          <p:txBody>
            <a:bodyPr spcFirstLastPara="1" wrap="square" lIns="117500" tIns="58750" rIns="117500" bIns="58750" anchor="ctr" anchorCtr="0">
              <a:noAutofit/>
            </a:bodyPr>
            <a:lstStyle/>
            <a:p>
              <a:pPr marL="0" marR="0" lvl="0" indent="0" algn="ctr" rtl="0">
                <a:lnSpc>
                  <a:spcPct val="100000"/>
                </a:lnSpc>
                <a:spcBef>
                  <a:spcPts val="0"/>
                </a:spcBef>
                <a:spcAft>
                  <a:spcPts val="0"/>
                </a:spcAft>
                <a:buClr>
                  <a:srgbClr val="000000"/>
                </a:buClr>
                <a:buSzPts val="1480"/>
                <a:buFont typeface="Arial"/>
                <a:buNone/>
              </a:pPr>
              <a:endParaRPr sz="1480" b="1" i="0" u="none" strike="noStrike" cap="none">
                <a:solidFill>
                  <a:schemeClr val="dk1"/>
                </a:solidFill>
                <a:latin typeface="Open Sans"/>
                <a:ea typeface="Open Sans"/>
                <a:cs typeface="Open Sans"/>
                <a:sym typeface="Open Sans"/>
              </a:endParaRPr>
            </a:p>
          </p:txBody>
        </p:sp>
        <p:sp>
          <p:nvSpPr>
            <p:cNvPr id="355" name="Google Shape;355;p114"/>
            <p:cNvSpPr/>
            <p:nvPr/>
          </p:nvSpPr>
          <p:spPr>
            <a:xfrm>
              <a:off x="8565236" y="-4724"/>
              <a:ext cx="1404697" cy="195000"/>
            </a:xfrm>
            <a:prstGeom prst="rect">
              <a:avLst/>
            </a:prstGeom>
            <a:solidFill>
              <a:srgbClr val="F38573"/>
            </a:solidFill>
            <a:ln>
              <a:noFill/>
            </a:ln>
          </p:spPr>
          <p:txBody>
            <a:bodyPr spcFirstLastPara="1" wrap="square" lIns="117500" tIns="58750" rIns="117500" bIns="58750" anchor="ctr" anchorCtr="0">
              <a:noAutofit/>
            </a:bodyPr>
            <a:lstStyle/>
            <a:p>
              <a:pPr marL="0" marR="0" lvl="0" indent="0" algn="ctr" rtl="0">
                <a:lnSpc>
                  <a:spcPct val="100000"/>
                </a:lnSpc>
                <a:spcBef>
                  <a:spcPts val="0"/>
                </a:spcBef>
                <a:spcAft>
                  <a:spcPts val="0"/>
                </a:spcAft>
                <a:buClr>
                  <a:srgbClr val="000000"/>
                </a:buClr>
                <a:buSzPts val="1480"/>
                <a:buFont typeface="Arial"/>
                <a:buNone/>
              </a:pPr>
              <a:endParaRPr sz="1480" b="1" i="0" u="none" strike="noStrike" cap="none">
                <a:solidFill>
                  <a:schemeClr val="lt1"/>
                </a:solidFill>
                <a:latin typeface="Open Sans"/>
                <a:ea typeface="Open Sans"/>
                <a:cs typeface="Open Sans"/>
                <a:sym typeface="Open Sans"/>
              </a:endParaRPr>
            </a:p>
          </p:txBody>
        </p:sp>
        <p:sp>
          <p:nvSpPr>
            <p:cNvPr id="356" name="Google Shape;356;p114"/>
            <p:cNvSpPr/>
            <p:nvPr/>
          </p:nvSpPr>
          <p:spPr>
            <a:xfrm>
              <a:off x="9969933" y="-4724"/>
              <a:ext cx="469864" cy="195000"/>
            </a:xfrm>
            <a:prstGeom prst="rect">
              <a:avLst/>
            </a:prstGeom>
            <a:solidFill>
              <a:srgbClr val="FAC36F"/>
            </a:solidFill>
            <a:ln>
              <a:noFill/>
            </a:ln>
          </p:spPr>
          <p:txBody>
            <a:bodyPr spcFirstLastPara="1" wrap="square" lIns="117500" tIns="58750" rIns="117500" bIns="58750" anchor="ctr" anchorCtr="0">
              <a:noAutofit/>
            </a:bodyPr>
            <a:lstStyle/>
            <a:p>
              <a:pPr marL="0" marR="0" lvl="0" indent="0" algn="ctr" rtl="0">
                <a:lnSpc>
                  <a:spcPct val="100000"/>
                </a:lnSpc>
                <a:spcBef>
                  <a:spcPts val="0"/>
                </a:spcBef>
                <a:spcAft>
                  <a:spcPts val="0"/>
                </a:spcAft>
                <a:buClr>
                  <a:srgbClr val="000000"/>
                </a:buClr>
                <a:buSzPts val="1480"/>
                <a:buFont typeface="Arial"/>
                <a:buNone/>
              </a:pPr>
              <a:endParaRPr sz="1480" b="1" i="0" u="none" strike="noStrike" cap="none">
                <a:solidFill>
                  <a:schemeClr val="lt1"/>
                </a:solidFill>
                <a:latin typeface="Open Sans"/>
                <a:ea typeface="Open Sans"/>
                <a:cs typeface="Open Sans"/>
                <a:sym typeface="Open Sans"/>
              </a:endParaRPr>
            </a:p>
          </p:txBody>
        </p:sp>
        <p:sp>
          <p:nvSpPr>
            <p:cNvPr id="357" name="Google Shape;357;p114"/>
            <p:cNvSpPr/>
            <p:nvPr/>
          </p:nvSpPr>
          <p:spPr>
            <a:xfrm>
              <a:off x="10439798" y="-4724"/>
              <a:ext cx="166411" cy="195000"/>
            </a:xfrm>
            <a:prstGeom prst="rect">
              <a:avLst/>
            </a:prstGeom>
            <a:solidFill>
              <a:schemeClr val="lt1"/>
            </a:solidFill>
            <a:ln>
              <a:noFill/>
            </a:ln>
          </p:spPr>
          <p:txBody>
            <a:bodyPr spcFirstLastPara="1" wrap="square" lIns="117500" tIns="58750" rIns="117500" bIns="58750" anchor="ctr" anchorCtr="0">
              <a:noAutofit/>
            </a:bodyPr>
            <a:lstStyle/>
            <a:p>
              <a:pPr marL="0" marR="0" lvl="0" indent="0" algn="ctr" rtl="0">
                <a:lnSpc>
                  <a:spcPct val="100000"/>
                </a:lnSpc>
                <a:spcBef>
                  <a:spcPts val="0"/>
                </a:spcBef>
                <a:spcAft>
                  <a:spcPts val="0"/>
                </a:spcAft>
                <a:buClr>
                  <a:srgbClr val="000000"/>
                </a:buClr>
                <a:buSzPts val="1480"/>
                <a:buFont typeface="Arial"/>
                <a:buNone/>
              </a:pPr>
              <a:endParaRPr sz="1480" b="1" i="0" u="none" strike="noStrike" cap="none">
                <a:solidFill>
                  <a:schemeClr val="lt1"/>
                </a:solidFill>
                <a:latin typeface="Open Sans"/>
                <a:ea typeface="Open Sans"/>
                <a:cs typeface="Open Sans"/>
                <a:sym typeface="Open Sans"/>
              </a:endParaRPr>
            </a:p>
          </p:txBody>
        </p:sp>
        <p:sp>
          <p:nvSpPr>
            <p:cNvPr id="358" name="Google Shape;358;p114"/>
            <p:cNvSpPr/>
            <p:nvPr/>
          </p:nvSpPr>
          <p:spPr>
            <a:xfrm>
              <a:off x="10606208" y="-4724"/>
              <a:ext cx="1668997" cy="195000"/>
            </a:xfrm>
            <a:prstGeom prst="rect">
              <a:avLst/>
            </a:prstGeom>
            <a:solidFill>
              <a:srgbClr val="9CDAEB"/>
            </a:solidFill>
            <a:ln>
              <a:noFill/>
            </a:ln>
          </p:spPr>
          <p:txBody>
            <a:bodyPr spcFirstLastPara="1" wrap="square" lIns="117500" tIns="58750" rIns="117500" bIns="58750" anchor="ctr" anchorCtr="0">
              <a:noAutofit/>
            </a:bodyPr>
            <a:lstStyle/>
            <a:p>
              <a:pPr marL="0" marR="0" lvl="0" indent="0" algn="ctr" rtl="0">
                <a:lnSpc>
                  <a:spcPct val="100000"/>
                </a:lnSpc>
                <a:spcBef>
                  <a:spcPts val="0"/>
                </a:spcBef>
                <a:spcAft>
                  <a:spcPts val="0"/>
                </a:spcAft>
                <a:buClr>
                  <a:srgbClr val="000000"/>
                </a:buClr>
                <a:buSzPts val="1480"/>
                <a:buFont typeface="Arial"/>
                <a:buNone/>
              </a:pPr>
              <a:endParaRPr sz="1480" b="1" i="0" u="none" strike="noStrike" cap="none">
                <a:solidFill>
                  <a:schemeClr val="lt1"/>
                </a:solidFill>
                <a:latin typeface="Open Sans"/>
                <a:ea typeface="Open Sans"/>
                <a:cs typeface="Open Sans"/>
                <a:sym typeface="Open Sans"/>
              </a:endParaRPr>
            </a:p>
          </p:txBody>
        </p:sp>
        <p:sp>
          <p:nvSpPr>
            <p:cNvPr id="359" name="Google Shape;359;p114"/>
            <p:cNvSpPr/>
            <p:nvPr/>
          </p:nvSpPr>
          <p:spPr>
            <a:xfrm>
              <a:off x="12275205" y="-4724"/>
              <a:ext cx="3980795" cy="195000"/>
            </a:xfrm>
            <a:prstGeom prst="rect">
              <a:avLst/>
            </a:prstGeom>
            <a:solidFill>
              <a:srgbClr val="61B4DF"/>
            </a:solidFill>
            <a:ln>
              <a:noFill/>
            </a:ln>
          </p:spPr>
          <p:txBody>
            <a:bodyPr spcFirstLastPara="1" wrap="square" lIns="117500" tIns="58750" rIns="117500" bIns="58750" anchor="ctr" anchorCtr="0">
              <a:noAutofit/>
            </a:bodyPr>
            <a:lstStyle/>
            <a:p>
              <a:pPr marL="0" marR="0" lvl="0" indent="0" algn="ctr" rtl="0">
                <a:lnSpc>
                  <a:spcPct val="100000"/>
                </a:lnSpc>
                <a:spcBef>
                  <a:spcPts val="0"/>
                </a:spcBef>
                <a:spcAft>
                  <a:spcPts val="0"/>
                </a:spcAft>
                <a:buClr>
                  <a:srgbClr val="000000"/>
                </a:buClr>
                <a:buSzPts val="1480"/>
                <a:buFont typeface="Arial"/>
                <a:buNone/>
              </a:pPr>
              <a:endParaRPr sz="1480" b="1" i="0" u="none" strike="noStrike" cap="none">
                <a:solidFill>
                  <a:schemeClr val="lt1"/>
                </a:solidFill>
                <a:latin typeface="Open Sans"/>
                <a:ea typeface="Open Sans"/>
                <a:cs typeface="Open Sans"/>
                <a:sym typeface="Open Sans"/>
              </a:endParaRPr>
            </a:p>
          </p:txBody>
        </p:sp>
      </p:grpSp>
      <p:pic>
        <p:nvPicPr>
          <p:cNvPr id="360" name="Google Shape;360;p114"/>
          <p:cNvPicPr preferRelativeResize="0"/>
          <p:nvPr/>
        </p:nvPicPr>
        <p:blipFill rotWithShape="1">
          <a:blip r:embed="rId3">
            <a:alphaModFix/>
          </a:blip>
          <a:srcRect/>
          <a:stretch/>
        </p:blipFill>
        <p:spPr>
          <a:xfrm>
            <a:off x="413251" y="2742873"/>
            <a:ext cx="2599593" cy="4642973"/>
          </a:xfrm>
          <a:prstGeom prst="rect">
            <a:avLst/>
          </a:prstGeom>
          <a:noFill/>
          <a:ln>
            <a:noFill/>
          </a:ln>
        </p:spPr>
      </p:pic>
      <p:sp>
        <p:nvSpPr>
          <p:cNvPr id="361" name="Google Shape;361;p114"/>
          <p:cNvSpPr txBox="1">
            <a:spLocks noGrp="1"/>
          </p:cNvSpPr>
          <p:nvPr>
            <p:ph type="body" idx="1"/>
          </p:nvPr>
        </p:nvSpPr>
        <p:spPr>
          <a:xfrm>
            <a:off x="5249459" y="2742873"/>
            <a:ext cx="8946989" cy="586248"/>
          </a:xfrm>
          <a:prstGeom prst="rect">
            <a:avLst/>
          </a:prstGeom>
          <a:noFill/>
          <a:ln>
            <a:noFill/>
          </a:ln>
        </p:spPr>
        <p:txBody>
          <a:bodyPr spcFirstLastPara="1" wrap="square" lIns="91425" tIns="45700" rIns="91425" bIns="45700" anchor="t" anchorCtr="0">
            <a:normAutofit/>
          </a:bodyPr>
          <a:lstStyle>
            <a:lvl1pPr marL="457200" marR="0" lvl="0" indent="-228600" algn="l">
              <a:lnSpc>
                <a:spcPct val="100000"/>
              </a:lnSpc>
              <a:spcBef>
                <a:spcPts val="1000"/>
              </a:spcBef>
              <a:spcAft>
                <a:spcPts val="0"/>
              </a:spcAft>
              <a:buClr>
                <a:srgbClr val="3F3F3F"/>
              </a:buClr>
              <a:buSzPts val="2200"/>
              <a:buFont typeface="Arial"/>
              <a:buNone/>
              <a:defRPr sz="2200">
                <a:solidFill>
                  <a:srgbClr val="3F3F3F"/>
                </a:solidFill>
                <a:latin typeface="Open Sans"/>
                <a:ea typeface="Open Sans"/>
                <a:cs typeface="Open Sans"/>
                <a:sym typeface="Open San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2" name="Google Shape;362;p114"/>
          <p:cNvSpPr txBox="1">
            <a:spLocks noGrp="1"/>
          </p:cNvSpPr>
          <p:nvPr>
            <p:ph type="body" idx="2"/>
          </p:nvPr>
        </p:nvSpPr>
        <p:spPr>
          <a:xfrm>
            <a:off x="5249459" y="3935570"/>
            <a:ext cx="8946989" cy="586248"/>
          </a:xfrm>
          <a:prstGeom prst="rect">
            <a:avLst/>
          </a:prstGeom>
          <a:noFill/>
          <a:ln>
            <a:noFill/>
          </a:ln>
        </p:spPr>
        <p:txBody>
          <a:bodyPr spcFirstLastPara="1" wrap="square" lIns="91425" tIns="45700" rIns="91425" bIns="45700" anchor="t" anchorCtr="0">
            <a:normAutofit/>
          </a:bodyPr>
          <a:lstStyle>
            <a:lvl1pPr marL="457200" marR="0" lvl="0" indent="-228600" algn="l">
              <a:lnSpc>
                <a:spcPct val="100000"/>
              </a:lnSpc>
              <a:spcBef>
                <a:spcPts val="1000"/>
              </a:spcBef>
              <a:spcAft>
                <a:spcPts val="0"/>
              </a:spcAft>
              <a:buClr>
                <a:srgbClr val="3F3F3F"/>
              </a:buClr>
              <a:buSzPts val="2200"/>
              <a:buFont typeface="Arial"/>
              <a:buNone/>
              <a:defRPr sz="2200">
                <a:solidFill>
                  <a:srgbClr val="3F3F3F"/>
                </a:solidFill>
                <a:latin typeface="Open Sans"/>
                <a:ea typeface="Open Sans"/>
                <a:cs typeface="Open Sans"/>
                <a:sym typeface="Open San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3" name="Google Shape;363;p114"/>
          <p:cNvSpPr txBox="1">
            <a:spLocks noGrp="1"/>
          </p:cNvSpPr>
          <p:nvPr>
            <p:ph type="body" idx="3"/>
          </p:nvPr>
        </p:nvSpPr>
        <p:spPr>
          <a:xfrm>
            <a:off x="5249459" y="5128267"/>
            <a:ext cx="8946989" cy="586248"/>
          </a:xfrm>
          <a:prstGeom prst="rect">
            <a:avLst/>
          </a:prstGeom>
          <a:noFill/>
          <a:ln>
            <a:noFill/>
          </a:ln>
        </p:spPr>
        <p:txBody>
          <a:bodyPr spcFirstLastPara="1" wrap="square" lIns="91425" tIns="45700" rIns="91425" bIns="45700" anchor="t" anchorCtr="0">
            <a:normAutofit/>
          </a:bodyPr>
          <a:lstStyle>
            <a:lvl1pPr marL="457200" marR="0" lvl="0" indent="-228600" algn="l">
              <a:lnSpc>
                <a:spcPct val="100000"/>
              </a:lnSpc>
              <a:spcBef>
                <a:spcPts val="1000"/>
              </a:spcBef>
              <a:spcAft>
                <a:spcPts val="0"/>
              </a:spcAft>
              <a:buClr>
                <a:srgbClr val="3F3F3F"/>
              </a:buClr>
              <a:buSzPts val="2200"/>
              <a:buFont typeface="Arial"/>
              <a:buNone/>
              <a:defRPr sz="2200">
                <a:solidFill>
                  <a:srgbClr val="3F3F3F"/>
                </a:solidFill>
                <a:latin typeface="Open Sans"/>
                <a:ea typeface="Open Sans"/>
                <a:cs typeface="Open Sans"/>
                <a:sym typeface="Open San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4" name="Google Shape;364;p114"/>
          <p:cNvSpPr txBox="1">
            <a:spLocks noGrp="1"/>
          </p:cNvSpPr>
          <p:nvPr>
            <p:ph type="body" idx="4"/>
          </p:nvPr>
        </p:nvSpPr>
        <p:spPr>
          <a:xfrm>
            <a:off x="5249459" y="6320965"/>
            <a:ext cx="8946989" cy="586248"/>
          </a:xfrm>
          <a:prstGeom prst="rect">
            <a:avLst/>
          </a:prstGeom>
          <a:noFill/>
          <a:ln>
            <a:noFill/>
          </a:ln>
        </p:spPr>
        <p:txBody>
          <a:bodyPr spcFirstLastPara="1" wrap="square" lIns="91425" tIns="45700" rIns="91425" bIns="45700" anchor="t" anchorCtr="0">
            <a:normAutofit/>
          </a:bodyPr>
          <a:lstStyle>
            <a:lvl1pPr marL="457200" marR="0" lvl="0" indent="-228600" algn="l">
              <a:lnSpc>
                <a:spcPct val="100000"/>
              </a:lnSpc>
              <a:spcBef>
                <a:spcPts val="1000"/>
              </a:spcBef>
              <a:spcAft>
                <a:spcPts val="0"/>
              </a:spcAft>
              <a:buClr>
                <a:srgbClr val="3F3F3F"/>
              </a:buClr>
              <a:buSzPts val="2200"/>
              <a:buFont typeface="Arial"/>
              <a:buNone/>
              <a:defRPr sz="2200">
                <a:solidFill>
                  <a:srgbClr val="3F3F3F"/>
                </a:solidFill>
                <a:latin typeface="Open Sans"/>
                <a:ea typeface="Open Sans"/>
                <a:cs typeface="Open Sans"/>
                <a:sym typeface="Open San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365" name="Google Shape;365;p114"/>
          <p:cNvPicPr preferRelativeResize="0"/>
          <p:nvPr/>
        </p:nvPicPr>
        <p:blipFill rotWithShape="1">
          <a:blip r:embed="rId4">
            <a:alphaModFix/>
          </a:blip>
          <a:srcRect/>
          <a:stretch/>
        </p:blipFill>
        <p:spPr>
          <a:xfrm>
            <a:off x="6476720" y="885621"/>
            <a:ext cx="3359430" cy="253920"/>
          </a:xfrm>
          <a:prstGeom prst="rect">
            <a:avLst/>
          </a:prstGeom>
          <a:noFill/>
          <a:ln>
            <a:noFill/>
          </a:ln>
        </p:spPr>
      </p:pic>
      <p:sp>
        <p:nvSpPr>
          <p:cNvPr id="366" name="Google Shape;366;p114"/>
          <p:cNvSpPr txBox="1"/>
          <p:nvPr/>
        </p:nvSpPr>
        <p:spPr>
          <a:xfrm>
            <a:off x="0" y="415146"/>
            <a:ext cx="16256001" cy="584775"/>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3200"/>
              <a:buFont typeface="Arial"/>
              <a:buNone/>
            </a:pPr>
            <a:r>
              <a:rPr lang="en-US" sz="3200" b="0" i="0" u="none" strike="noStrike" cap="none">
                <a:solidFill>
                  <a:srgbClr val="3F3F3F"/>
                </a:solidFill>
                <a:latin typeface="Open Sans ExtraBold"/>
                <a:ea typeface="Open Sans ExtraBold"/>
                <a:cs typeface="Open Sans ExtraBold"/>
                <a:sym typeface="Open Sans ExtraBold"/>
              </a:rPr>
              <a:t>Key Takeaways</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KC1">
  <p:cSld name="1_KC1">
    <p:spTree>
      <p:nvGrpSpPr>
        <p:cNvPr id="1" name="Shape 367"/>
        <p:cNvGrpSpPr/>
        <p:nvPr/>
      </p:nvGrpSpPr>
      <p:grpSpPr>
        <a:xfrm>
          <a:off x="0" y="0"/>
          <a:ext cx="0" cy="0"/>
          <a:chOff x="0" y="0"/>
          <a:chExt cx="0" cy="0"/>
        </a:xfrm>
      </p:grpSpPr>
      <p:sp>
        <p:nvSpPr>
          <p:cNvPr id="368" name="Google Shape;368;p115"/>
          <p:cNvSpPr/>
          <p:nvPr/>
        </p:nvSpPr>
        <p:spPr>
          <a:xfrm>
            <a:off x="489443" y="681006"/>
            <a:ext cx="1698902" cy="1722178"/>
          </a:xfrm>
          <a:prstGeom prst="rect">
            <a:avLst/>
          </a:prstGeom>
          <a:solidFill>
            <a:srgbClr val="9CDAEB"/>
          </a:solidFill>
          <a:ln>
            <a:noFill/>
          </a:ln>
        </p:spPr>
        <p:txBody>
          <a:bodyPr spcFirstLastPara="1" wrap="square" lIns="117500" tIns="58750" rIns="117500" bIns="58750" anchor="ctr" anchorCtr="0">
            <a:noAutofit/>
          </a:bodyPr>
          <a:lstStyle/>
          <a:p>
            <a:pPr marL="0" marR="0" lvl="0" indent="0" algn="ctr" rtl="0">
              <a:lnSpc>
                <a:spcPct val="100000"/>
              </a:lnSpc>
              <a:spcBef>
                <a:spcPts val="0"/>
              </a:spcBef>
              <a:spcAft>
                <a:spcPts val="0"/>
              </a:spcAft>
              <a:buClr>
                <a:schemeClr val="dk1"/>
              </a:buClr>
              <a:buSzPts val="1480"/>
              <a:buFont typeface="Calibri"/>
              <a:buNone/>
            </a:pPr>
            <a:endParaRPr sz="1480" b="0" i="0" u="none" strike="noStrike" cap="none">
              <a:solidFill>
                <a:srgbClr val="3F3F3F"/>
              </a:solidFill>
              <a:latin typeface="Arial"/>
              <a:ea typeface="Arial"/>
              <a:cs typeface="Arial"/>
              <a:sym typeface="Arial"/>
            </a:endParaRPr>
          </a:p>
        </p:txBody>
      </p:sp>
      <p:sp>
        <p:nvSpPr>
          <p:cNvPr id="369" name="Google Shape;369;p115"/>
          <p:cNvSpPr/>
          <p:nvPr/>
        </p:nvSpPr>
        <p:spPr>
          <a:xfrm>
            <a:off x="489443" y="681006"/>
            <a:ext cx="15376232" cy="1722178"/>
          </a:xfrm>
          <a:prstGeom prst="rect">
            <a:avLst/>
          </a:prstGeom>
          <a:noFill/>
          <a:ln w="25400" cap="flat" cmpd="sng">
            <a:solidFill>
              <a:srgbClr val="C55A1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67"/>
              <a:buFont typeface="Calibri"/>
              <a:buNone/>
            </a:pPr>
            <a:endParaRPr sz="2467" b="0" i="0" u="none" strike="noStrike" cap="none">
              <a:solidFill>
                <a:srgbClr val="3F3F3F"/>
              </a:solidFill>
              <a:latin typeface="Arial"/>
              <a:ea typeface="Arial"/>
              <a:cs typeface="Arial"/>
              <a:sym typeface="Arial"/>
            </a:endParaRPr>
          </a:p>
        </p:txBody>
      </p:sp>
      <p:sp>
        <p:nvSpPr>
          <p:cNvPr id="370" name="Google Shape;370;p115"/>
          <p:cNvSpPr txBox="1">
            <a:spLocks noGrp="1"/>
          </p:cNvSpPr>
          <p:nvPr>
            <p:ph type="body" idx="1"/>
          </p:nvPr>
        </p:nvSpPr>
        <p:spPr>
          <a:xfrm>
            <a:off x="2310168" y="836032"/>
            <a:ext cx="13391132" cy="1424965"/>
          </a:xfrm>
          <a:prstGeom prst="rect">
            <a:avLst/>
          </a:prstGeom>
          <a:noFill/>
          <a:ln>
            <a:noFill/>
          </a:ln>
        </p:spPr>
        <p:txBody>
          <a:bodyPr spcFirstLastPara="1" wrap="square" lIns="91425" tIns="45700" rIns="91425" bIns="45700" anchor="ctr" anchorCtr="0">
            <a:normAutofit/>
          </a:bodyPr>
          <a:lstStyle>
            <a:lvl1pPr marL="457200" marR="0" lvl="0" indent="-228600" algn="l">
              <a:lnSpc>
                <a:spcPct val="90000"/>
              </a:lnSpc>
              <a:spcBef>
                <a:spcPts val="1333"/>
              </a:spcBef>
              <a:spcAft>
                <a:spcPts val="0"/>
              </a:spcAft>
              <a:buClr>
                <a:srgbClr val="3F3F3F"/>
              </a:buClr>
              <a:buSzPts val="2400"/>
              <a:buFont typeface="Arial"/>
              <a:buNone/>
              <a:defRPr sz="24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cxnSp>
        <p:nvCxnSpPr>
          <p:cNvPr id="371" name="Google Shape;371;p115"/>
          <p:cNvCxnSpPr/>
          <p:nvPr/>
        </p:nvCxnSpPr>
        <p:spPr>
          <a:xfrm>
            <a:off x="2188345" y="681006"/>
            <a:ext cx="0" cy="1722178"/>
          </a:xfrm>
          <a:prstGeom prst="straightConnector1">
            <a:avLst/>
          </a:prstGeom>
          <a:noFill/>
          <a:ln w="9525" cap="flat" cmpd="sng">
            <a:solidFill>
              <a:srgbClr val="C55A11"/>
            </a:solidFill>
            <a:prstDash val="solid"/>
            <a:round/>
            <a:headEnd type="none" w="sm" len="sm"/>
            <a:tailEnd type="none" w="sm" len="sm"/>
          </a:ln>
        </p:spPr>
      </p:cxnSp>
      <p:pic>
        <p:nvPicPr>
          <p:cNvPr id="372" name="Google Shape;372;p115"/>
          <p:cNvPicPr preferRelativeResize="0"/>
          <p:nvPr/>
        </p:nvPicPr>
        <p:blipFill rotWithShape="1">
          <a:blip r:embed="rId2">
            <a:alphaModFix/>
          </a:blip>
          <a:srcRect/>
          <a:stretch/>
        </p:blipFill>
        <p:spPr>
          <a:xfrm>
            <a:off x="13872981" y="3839774"/>
            <a:ext cx="1969447" cy="1679647"/>
          </a:xfrm>
          <a:prstGeom prst="rect">
            <a:avLst/>
          </a:prstGeom>
          <a:noFill/>
          <a:ln>
            <a:noFill/>
          </a:ln>
        </p:spPr>
      </p:pic>
      <p:sp>
        <p:nvSpPr>
          <p:cNvPr id="373" name="Google Shape;373;p115"/>
          <p:cNvSpPr txBox="1"/>
          <p:nvPr/>
        </p:nvSpPr>
        <p:spPr>
          <a:xfrm>
            <a:off x="489805" y="860718"/>
            <a:ext cx="1698904" cy="707886"/>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3F3F3F"/>
              </a:buClr>
              <a:buSzPts val="2000"/>
              <a:buFont typeface="Open Sans ExtraBold"/>
              <a:buNone/>
            </a:pPr>
            <a:r>
              <a:rPr lang="en-US" sz="2000" b="0" i="0" u="none" strike="noStrike" cap="none">
                <a:solidFill>
                  <a:srgbClr val="3F3F3F"/>
                </a:solidFill>
                <a:latin typeface="Open Sans ExtraBold"/>
                <a:ea typeface="Open Sans ExtraBold"/>
                <a:cs typeface="Open Sans ExtraBold"/>
                <a:sym typeface="Open Sans ExtraBold"/>
              </a:rPr>
              <a:t>Knowledge Check</a:t>
            </a:r>
            <a:endParaRPr sz="1800" b="0" i="0" u="none" strike="noStrike" cap="none">
              <a:solidFill>
                <a:schemeClr val="dk1"/>
              </a:solidFill>
              <a:latin typeface="Calibri"/>
              <a:ea typeface="Calibri"/>
              <a:cs typeface="Calibri"/>
              <a:sym typeface="Calibri"/>
            </a:endParaRPr>
          </a:p>
        </p:txBody>
      </p:sp>
      <p:sp>
        <p:nvSpPr>
          <p:cNvPr id="374" name="Google Shape;374;p115"/>
          <p:cNvSpPr txBox="1"/>
          <p:nvPr/>
        </p:nvSpPr>
        <p:spPr>
          <a:xfrm>
            <a:off x="1664103" y="2865944"/>
            <a:ext cx="666212" cy="46166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3F3F3F"/>
              </a:buClr>
              <a:buSzPts val="2400"/>
              <a:buFont typeface="Open Sans"/>
              <a:buNone/>
            </a:pPr>
            <a:r>
              <a:rPr lang="en-US" sz="2400" b="0" i="0" u="none" strike="noStrike" cap="none">
                <a:solidFill>
                  <a:srgbClr val="3F3F3F"/>
                </a:solidFill>
                <a:latin typeface="Open Sans"/>
                <a:ea typeface="Open Sans"/>
                <a:cs typeface="Open Sans"/>
                <a:sym typeface="Open Sans"/>
              </a:rPr>
              <a:t>a.</a:t>
            </a:r>
            <a:endParaRPr sz="1800" b="0" i="0" u="none" strike="noStrike" cap="none">
              <a:solidFill>
                <a:schemeClr val="dk1"/>
              </a:solidFill>
              <a:latin typeface="Calibri"/>
              <a:ea typeface="Calibri"/>
              <a:cs typeface="Calibri"/>
              <a:sym typeface="Calibri"/>
            </a:endParaRPr>
          </a:p>
        </p:txBody>
      </p:sp>
      <p:sp>
        <p:nvSpPr>
          <p:cNvPr id="375" name="Google Shape;375;p115"/>
          <p:cNvSpPr txBox="1"/>
          <p:nvPr/>
        </p:nvSpPr>
        <p:spPr>
          <a:xfrm>
            <a:off x="1664102" y="3687042"/>
            <a:ext cx="665642" cy="46166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3F3F3F"/>
              </a:buClr>
              <a:buSzPts val="2400"/>
              <a:buFont typeface="Open Sans"/>
              <a:buNone/>
            </a:pPr>
            <a:r>
              <a:rPr lang="en-US" sz="2400" b="0" i="0" u="none" strike="noStrike" cap="none">
                <a:solidFill>
                  <a:srgbClr val="3F3F3F"/>
                </a:solidFill>
                <a:latin typeface="Open Sans"/>
                <a:ea typeface="Open Sans"/>
                <a:cs typeface="Open Sans"/>
                <a:sym typeface="Open Sans"/>
              </a:rPr>
              <a:t>b.</a:t>
            </a:r>
            <a:endParaRPr sz="1800" b="0" i="0" u="none" strike="noStrike" cap="none">
              <a:solidFill>
                <a:schemeClr val="dk1"/>
              </a:solidFill>
              <a:latin typeface="Calibri"/>
              <a:ea typeface="Calibri"/>
              <a:cs typeface="Calibri"/>
              <a:sym typeface="Calibri"/>
            </a:endParaRPr>
          </a:p>
        </p:txBody>
      </p:sp>
      <p:sp>
        <p:nvSpPr>
          <p:cNvPr id="376" name="Google Shape;376;p115"/>
          <p:cNvSpPr txBox="1"/>
          <p:nvPr/>
        </p:nvSpPr>
        <p:spPr>
          <a:xfrm>
            <a:off x="1664102" y="4508139"/>
            <a:ext cx="623378" cy="46166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3F3F3F"/>
              </a:buClr>
              <a:buSzPts val="2400"/>
              <a:buFont typeface="Open Sans"/>
              <a:buNone/>
            </a:pPr>
            <a:r>
              <a:rPr lang="en-US" sz="2400" b="0" i="0" u="none" strike="noStrike" cap="none">
                <a:solidFill>
                  <a:srgbClr val="3F3F3F"/>
                </a:solidFill>
                <a:latin typeface="Open Sans"/>
                <a:ea typeface="Open Sans"/>
                <a:cs typeface="Open Sans"/>
                <a:sym typeface="Open Sans"/>
              </a:rPr>
              <a:t>c.</a:t>
            </a:r>
            <a:endParaRPr sz="1800" b="0" i="0" u="none" strike="noStrike" cap="none">
              <a:solidFill>
                <a:schemeClr val="dk1"/>
              </a:solidFill>
              <a:latin typeface="Calibri"/>
              <a:ea typeface="Calibri"/>
              <a:cs typeface="Calibri"/>
              <a:sym typeface="Calibri"/>
            </a:endParaRPr>
          </a:p>
        </p:txBody>
      </p:sp>
      <p:sp>
        <p:nvSpPr>
          <p:cNvPr id="377" name="Google Shape;377;p115"/>
          <p:cNvSpPr txBox="1"/>
          <p:nvPr/>
        </p:nvSpPr>
        <p:spPr>
          <a:xfrm>
            <a:off x="1664103" y="5329236"/>
            <a:ext cx="666212" cy="46166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3F3F3F"/>
              </a:buClr>
              <a:buSzPts val="2400"/>
              <a:buFont typeface="Open Sans"/>
              <a:buNone/>
            </a:pPr>
            <a:r>
              <a:rPr lang="en-US" sz="2400" b="0" i="0" u="none" strike="noStrike" cap="none">
                <a:solidFill>
                  <a:srgbClr val="3F3F3F"/>
                </a:solidFill>
                <a:latin typeface="Open Sans"/>
                <a:ea typeface="Open Sans"/>
                <a:cs typeface="Open Sans"/>
                <a:sym typeface="Open Sans"/>
              </a:rPr>
              <a:t>d.</a:t>
            </a:r>
            <a:endParaRPr sz="1800" b="0" i="0" u="none" strike="noStrike" cap="none">
              <a:solidFill>
                <a:schemeClr val="dk1"/>
              </a:solidFill>
              <a:latin typeface="Calibri"/>
              <a:ea typeface="Calibri"/>
              <a:cs typeface="Calibri"/>
              <a:sym typeface="Calibri"/>
            </a:endParaRPr>
          </a:p>
        </p:txBody>
      </p:sp>
      <p:sp>
        <p:nvSpPr>
          <p:cNvPr id="378" name="Google Shape;378;p115"/>
          <p:cNvSpPr txBox="1">
            <a:spLocks noGrp="1"/>
          </p:cNvSpPr>
          <p:nvPr>
            <p:ph type="body" idx="2"/>
          </p:nvPr>
        </p:nvSpPr>
        <p:spPr>
          <a:xfrm>
            <a:off x="2329744" y="2821716"/>
            <a:ext cx="11250640" cy="70171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rgbClr val="3F3F3F"/>
              </a:buClr>
              <a:buSzPts val="2800"/>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9" name="Google Shape;379;p115"/>
          <p:cNvSpPr txBox="1">
            <a:spLocks noGrp="1"/>
          </p:cNvSpPr>
          <p:nvPr>
            <p:ph type="body" idx="3"/>
          </p:nvPr>
        </p:nvSpPr>
        <p:spPr>
          <a:xfrm>
            <a:off x="2329744" y="3642321"/>
            <a:ext cx="11250640" cy="70171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rgbClr val="3F3F3F"/>
              </a:buClr>
              <a:buSzPts val="2800"/>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80" name="Google Shape;380;p115"/>
          <p:cNvSpPr txBox="1">
            <a:spLocks noGrp="1"/>
          </p:cNvSpPr>
          <p:nvPr>
            <p:ph type="body" idx="4"/>
          </p:nvPr>
        </p:nvSpPr>
        <p:spPr>
          <a:xfrm>
            <a:off x="2329744" y="4462926"/>
            <a:ext cx="11250640" cy="70171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rgbClr val="3F3F3F"/>
              </a:buClr>
              <a:buSzPts val="2800"/>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81" name="Google Shape;381;p115"/>
          <p:cNvSpPr txBox="1">
            <a:spLocks noGrp="1"/>
          </p:cNvSpPr>
          <p:nvPr>
            <p:ph type="body" idx="5"/>
          </p:nvPr>
        </p:nvSpPr>
        <p:spPr>
          <a:xfrm>
            <a:off x="2329744" y="5283531"/>
            <a:ext cx="11250640" cy="70171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rgbClr val="3F3F3F"/>
              </a:buClr>
              <a:buSzPts val="2800"/>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grpSp>
        <p:nvGrpSpPr>
          <p:cNvPr id="382" name="Google Shape;382;p115"/>
          <p:cNvGrpSpPr/>
          <p:nvPr/>
        </p:nvGrpSpPr>
        <p:grpSpPr>
          <a:xfrm>
            <a:off x="-6322" y="-31264"/>
            <a:ext cx="16256000" cy="130964"/>
            <a:chOff x="0" y="474414"/>
            <a:chExt cx="7908925" cy="61412"/>
          </a:xfrm>
        </p:grpSpPr>
        <p:sp>
          <p:nvSpPr>
            <p:cNvPr id="383" name="Google Shape;383;p115"/>
            <p:cNvSpPr/>
            <p:nvPr/>
          </p:nvSpPr>
          <p:spPr>
            <a:xfrm>
              <a:off x="0" y="474414"/>
              <a:ext cx="711994" cy="61412"/>
            </a:xfrm>
            <a:prstGeom prst="rect">
              <a:avLst/>
            </a:prstGeom>
            <a:solidFill>
              <a:srgbClr val="FAC36F"/>
            </a:solidFill>
            <a:ln>
              <a:noFill/>
            </a:ln>
          </p:spPr>
          <p:txBody>
            <a:bodyPr spcFirstLastPara="1" wrap="square" lIns="57150" tIns="28575" rIns="57150" bIns="28575" anchor="ctr" anchorCtr="0">
              <a:noAutofit/>
            </a:bodyPr>
            <a:lstStyle/>
            <a:p>
              <a:pPr marL="0" marR="0" lvl="0" indent="0" algn="ctr" rtl="0">
                <a:lnSpc>
                  <a:spcPct val="100000"/>
                </a:lnSpc>
                <a:spcBef>
                  <a:spcPts val="0"/>
                </a:spcBef>
                <a:spcAft>
                  <a:spcPts val="0"/>
                </a:spcAft>
                <a:buClr>
                  <a:schemeClr val="dk1"/>
                </a:buClr>
                <a:buSzPts val="1480"/>
                <a:buFont typeface="Calibri"/>
                <a:buNone/>
              </a:pPr>
              <a:endParaRPr sz="1480" b="0" i="0" u="none" strike="noStrike" cap="none">
                <a:solidFill>
                  <a:srgbClr val="3F3F3F"/>
                </a:solidFill>
                <a:latin typeface="Arial"/>
                <a:ea typeface="Arial"/>
                <a:cs typeface="Arial"/>
                <a:sym typeface="Arial"/>
              </a:endParaRPr>
            </a:p>
          </p:txBody>
        </p:sp>
        <p:sp>
          <p:nvSpPr>
            <p:cNvPr id="384" name="Google Shape;384;p115"/>
            <p:cNvSpPr/>
            <p:nvPr/>
          </p:nvSpPr>
          <p:spPr>
            <a:xfrm>
              <a:off x="711993" y="474414"/>
              <a:ext cx="3455195" cy="61412"/>
            </a:xfrm>
            <a:prstGeom prst="rect">
              <a:avLst/>
            </a:prstGeom>
            <a:solidFill>
              <a:srgbClr val="F69E66"/>
            </a:solidFill>
            <a:ln>
              <a:noFill/>
            </a:ln>
          </p:spPr>
          <p:txBody>
            <a:bodyPr spcFirstLastPara="1" wrap="square" lIns="57150" tIns="28575" rIns="57150" bIns="28575" anchor="ctr" anchorCtr="0">
              <a:noAutofit/>
            </a:bodyPr>
            <a:lstStyle/>
            <a:p>
              <a:pPr marL="0" marR="0" lvl="0" indent="0" algn="ctr" rtl="0">
                <a:lnSpc>
                  <a:spcPct val="100000"/>
                </a:lnSpc>
                <a:spcBef>
                  <a:spcPts val="0"/>
                </a:spcBef>
                <a:spcAft>
                  <a:spcPts val="0"/>
                </a:spcAft>
                <a:buClr>
                  <a:schemeClr val="dk1"/>
                </a:buClr>
                <a:buSzPts val="1480"/>
                <a:buFont typeface="Calibri"/>
                <a:buNone/>
              </a:pPr>
              <a:endParaRPr sz="1480" b="0" i="0" u="none" strike="noStrike" cap="none">
                <a:solidFill>
                  <a:srgbClr val="3F3F3F"/>
                </a:solidFill>
                <a:latin typeface="Arial"/>
                <a:ea typeface="Arial"/>
                <a:cs typeface="Arial"/>
                <a:sym typeface="Arial"/>
              </a:endParaRPr>
            </a:p>
          </p:txBody>
        </p:sp>
        <p:sp>
          <p:nvSpPr>
            <p:cNvPr id="385" name="Google Shape;385;p115"/>
            <p:cNvSpPr/>
            <p:nvPr/>
          </p:nvSpPr>
          <p:spPr>
            <a:xfrm>
              <a:off x="4167188" y="474414"/>
              <a:ext cx="683418" cy="61412"/>
            </a:xfrm>
            <a:prstGeom prst="rect">
              <a:avLst/>
            </a:prstGeom>
            <a:solidFill>
              <a:srgbClr val="F38573"/>
            </a:solidFill>
            <a:ln>
              <a:noFill/>
            </a:ln>
          </p:spPr>
          <p:txBody>
            <a:bodyPr spcFirstLastPara="1" wrap="square" lIns="57150" tIns="28575" rIns="57150" bIns="28575" anchor="ctr" anchorCtr="0">
              <a:noAutofit/>
            </a:bodyPr>
            <a:lstStyle/>
            <a:p>
              <a:pPr marL="0" marR="0" lvl="0" indent="0" algn="ctr" rtl="0">
                <a:lnSpc>
                  <a:spcPct val="100000"/>
                </a:lnSpc>
                <a:spcBef>
                  <a:spcPts val="0"/>
                </a:spcBef>
                <a:spcAft>
                  <a:spcPts val="0"/>
                </a:spcAft>
                <a:buClr>
                  <a:schemeClr val="dk1"/>
                </a:buClr>
                <a:buSzPts val="1480"/>
                <a:buFont typeface="Calibri"/>
                <a:buNone/>
              </a:pPr>
              <a:endParaRPr sz="1480" b="0" i="0" u="none" strike="noStrike" cap="none">
                <a:solidFill>
                  <a:srgbClr val="3F3F3F"/>
                </a:solidFill>
                <a:latin typeface="Arial"/>
                <a:ea typeface="Arial"/>
                <a:cs typeface="Arial"/>
                <a:sym typeface="Arial"/>
              </a:endParaRPr>
            </a:p>
          </p:txBody>
        </p:sp>
        <p:sp>
          <p:nvSpPr>
            <p:cNvPr id="386" name="Google Shape;386;p115"/>
            <p:cNvSpPr/>
            <p:nvPr/>
          </p:nvSpPr>
          <p:spPr>
            <a:xfrm>
              <a:off x="4850606" y="474414"/>
              <a:ext cx="228600" cy="61412"/>
            </a:xfrm>
            <a:prstGeom prst="rect">
              <a:avLst/>
            </a:prstGeom>
            <a:solidFill>
              <a:srgbClr val="FAC36F"/>
            </a:solidFill>
            <a:ln>
              <a:noFill/>
            </a:ln>
          </p:spPr>
          <p:txBody>
            <a:bodyPr spcFirstLastPara="1" wrap="square" lIns="57150" tIns="28575" rIns="57150" bIns="28575" anchor="ctr" anchorCtr="0">
              <a:noAutofit/>
            </a:bodyPr>
            <a:lstStyle/>
            <a:p>
              <a:pPr marL="0" marR="0" lvl="0" indent="0" algn="ctr" rtl="0">
                <a:lnSpc>
                  <a:spcPct val="100000"/>
                </a:lnSpc>
                <a:spcBef>
                  <a:spcPts val="0"/>
                </a:spcBef>
                <a:spcAft>
                  <a:spcPts val="0"/>
                </a:spcAft>
                <a:buClr>
                  <a:schemeClr val="dk1"/>
                </a:buClr>
                <a:buSzPts val="1480"/>
                <a:buFont typeface="Calibri"/>
                <a:buNone/>
              </a:pPr>
              <a:endParaRPr sz="1480" b="0" i="0" u="none" strike="noStrike" cap="none">
                <a:solidFill>
                  <a:srgbClr val="3F3F3F"/>
                </a:solidFill>
                <a:latin typeface="Arial"/>
                <a:ea typeface="Arial"/>
                <a:cs typeface="Arial"/>
                <a:sym typeface="Arial"/>
              </a:endParaRPr>
            </a:p>
          </p:txBody>
        </p:sp>
        <p:sp>
          <p:nvSpPr>
            <p:cNvPr id="387" name="Google Shape;387;p115"/>
            <p:cNvSpPr/>
            <p:nvPr/>
          </p:nvSpPr>
          <p:spPr>
            <a:xfrm>
              <a:off x="5079206" y="474414"/>
              <a:ext cx="80963" cy="61412"/>
            </a:xfrm>
            <a:prstGeom prst="rect">
              <a:avLst/>
            </a:prstGeom>
            <a:solidFill>
              <a:schemeClr val="lt1"/>
            </a:solidFill>
            <a:ln>
              <a:noFill/>
            </a:ln>
          </p:spPr>
          <p:txBody>
            <a:bodyPr spcFirstLastPara="1" wrap="square" lIns="57150" tIns="28575" rIns="57150" bIns="28575" anchor="ctr" anchorCtr="0">
              <a:noAutofit/>
            </a:bodyPr>
            <a:lstStyle/>
            <a:p>
              <a:pPr marL="0" marR="0" lvl="0" indent="0" algn="ctr" rtl="0">
                <a:lnSpc>
                  <a:spcPct val="100000"/>
                </a:lnSpc>
                <a:spcBef>
                  <a:spcPts val="0"/>
                </a:spcBef>
                <a:spcAft>
                  <a:spcPts val="0"/>
                </a:spcAft>
                <a:buClr>
                  <a:schemeClr val="dk1"/>
                </a:buClr>
                <a:buSzPts val="1480"/>
                <a:buFont typeface="Calibri"/>
                <a:buNone/>
              </a:pPr>
              <a:endParaRPr sz="1480" b="0" i="0" u="none" strike="noStrike" cap="none">
                <a:solidFill>
                  <a:srgbClr val="3F3F3F"/>
                </a:solidFill>
                <a:latin typeface="Arial"/>
                <a:ea typeface="Arial"/>
                <a:cs typeface="Arial"/>
                <a:sym typeface="Arial"/>
              </a:endParaRPr>
            </a:p>
          </p:txBody>
        </p:sp>
        <p:sp>
          <p:nvSpPr>
            <p:cNvPr id="388" name="Google Shape;388;p115"/>
            <p:cNvSpPr/>
            <p:nvPr/>
          </p:nvSpPr>
          <p:spPr>
            <a:xfrm>
              <a:off x="5160169" y="474414"/>
              <a:ext cx="812006" cy="61412"/>
            </a:xfrm>
            <a:prstGeom prst="rect">
              <a:avLst/>
            </a:prstGeom>
            <a:solidFill>
              <a:srgbClr val="9CDAEB"/>
            </a:solidFill>
            <a:ln>
              <a:noFill/>
            </a:ln>
          </p:spPr>
          <p:txBody>
            <a:bodyPr spcFirstLastPara="1" wrap="square" lIns="57150" tIns="28575" rIns="57150" bIns="28575" anchor="ctr" anchorCtr="0">
              <a:noAutofit/>
            </a:bodyPr>
            <a:lstStyle/>
            <a:p>
              <a:pPr marL="0" marR="0" lvl="0" indent="0" algn="ctr" rtl="0">
                <a:lnSpc>
                  <a:spcPct val="100000"/>
                </a:lnSpc>
                <a:spcBef>
                  <a:spcPts val="0"/>
                </a:spcBef>
                <a:spcAft>
                  <a:spcPts val="0"/>
                </a:spcAft>
                <a:buClr>
                  <a:schemeClr val="dk1"/>
                </a:buClr>
                <a:buSzPts val="1480"/>
                <a:buFont typeface="Calibri"/>
                <a:buNone/>
              </a:pPr>
              <a:endParaRPr sz="1480" b="0" i="0" u="none" strike="noStrike" cap="none">
                <a:solidFill>
                  <a:srgbClr val="3F3F3F"/>
                </a:solidFill>
                <a:latin typeface="Arial"/>
                <a:ea typeface="Arial"/>
                <a:cs typeface="Arial"/>
                <a:sym typeface="Arial"/>
              </a:endParaRPr>
            </a:p>
          </p:txBody>
        </p:sp>
        <p:sp>
          <p:nvSpPr>
            <p:cNvPr id="389" name="Google Shape;389;p115"/>
            <p:cNvSpPr/>
            <p:nvPr/>
          </p:nvSpPr>
          <p:spPr>
            <a:xfrm>
              <a:off x="5972175" y="474414"/>
              <a:ext cx="1936750" cy="61412"/>
            </a:xfrm>
            <a:prstGeom prst="rect">
              <a:avLst/>
            </a:prstGeom>
            <a:solidFill>
              <a:srgbClr val="3F97C0"/>
            </a:solidFill>
            <a:ln>
              <a:noFill/>
            </a:ln>
          </p:spPr>
          <p:txBody>
            <a:bodyPr spcFirstLastPara="1" wrap="square" lIns="57150" tIns="28575" rIns="57150" bIns="28575" anchor="ctr" anchorCtr="0">
              <a:noAutofit/>
            </a:bodyPr>
            <a:lstStyle/>
            <a:p>
              <a:pPr marL="0" marR="0" lvl="0" indent="0" algn="ctr" rtl="0">
                <a:lnSpc>
                  <a:spcPct val="100000"/>
                </a:lnSpc>
                <a:spcBef>
                  <a:spcPts val="0"/>
                </a:spcBef>
                <a:spcAft>
                  <a:spcPts val="0"/>
                </a:spcAft>
                <a:buClr>
                  <a:schemeClr val="dk1"/>
                </a:buClr>
                <a:buSzPts val="1480"/>
                <a:buFont typeface="Calibri"/>
                <a:buNone/>
              </a:pPr>
              <a:endParaRPr sz="1480" b="0" i="0" u="none" strike="noStrike" cap="none">
                <a:solidFill>
                  <a:srgbClr val="3F3F3F"/>
                </a:solidFill>
                <a:latin typeface="Arial"/>
                <a:ea typeface="Arial"/>
                <a:cs typeface="Arial"/>
                <a:sym typeface="Arial"/>
              </a:endParaRPr>
            </a:p>
          </p:txBody>
        </p:sp>
      </p:grpSp>
      <p:sp>
        <p:nvSpPr>
          <p:cNvPr id="390" name="Google Shape;390;p115"/>
          <p:cNvSpPr txBox="1">
            <a:spLocks noGrp="1"/>
          </p:cNvSpPr>
          <p:nvPr>
            <p:ph type="body" idx="6"/>
          </p:nvPr>
        </p:nvSpPr>
        <p:spPr>
          <a:xfrm>
            <a:off x="495095" y="1588560"/>
            <a:ext cx="1693250" cy="537078"/>
          </a:xfrm>
          <a:prstGeom prst="rect">
            <a:avLst/>
          </a:prstGeom>
          <a:noFill/>
          <a:ln>
            <a:noFill/>
          </a:ln>
        </p:spPr>
        <p:txBody>
          <a:bodyPr spcFirstLastPara="1" wrap="square" lIns="91425" tIns="45700" rIns="91425" bIns="45700" anchor="ctr" anchorCtr="0">
            <a:normAutofit/>
          </a:bodyPr>
          <a:lstStyle>
            <a:lvl1pPr marL="457200" lvl="0" indent="-228600" algn="ctr">
              <a:lnSpc>
                <a:spcPct val="90000"/>
              </a:lnSpc>
              <a:spcBef>
                <a:spcPts val="1000"/>
              </a:spcBef>
              <a:spcAft>
                <a:spcPts val="0"/>
              </a:spcAft>
              <a:buClr>
                <a:srgbClr val="3F3F3F"/>
              </a:buClr>
              <a:buSzPts val="2800"/>
              <a:buNone/>
              <a:defRPr sz="2000">
                <a:solidFill>
                  <a:srgbClr val="3F3F3F"/>
                </a:solidFill>
                <a:latin typeface="Open Sans ExtraBold"/>
                <a:ea typeface="Open Sans ExtraBold"/>
                <a:cs typeface="Open Sans ExtraBold"/>
                <a:sym typeface="Open Sans ExtraBold"/>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KC_1A">
  <p:cSld name="1_KC_1A">
    <p:spTree>
      <p:nvGrpSpPr>
        <p:cNvPr id="1" name="Shape 391"/>
        <p:cNvGrpSpPr/>
        <p:nvPr/>
      </p:nvGrpSpPr>
      <p:grpSpPr>
        <a:xfrm>
          <a:off x="0" y="0"/>
          <a:ext cx="0" cy="0"/>
          <a:chOff x="0" y="0"/>
          <a:chExt cx="0" cy="0"/>
        </a:xfrm>
      </p:grpSpPr>
      <p:sp>
        <p:nvSpPr>
          <p:cNvPr id="392" name="Google Shape;392;p116"/>
          <p:cNvSpPr/>
          <p:nvPr/>
        </p:nvSpPr>
        <p:spPr>
          <a:xfrm>
            <a:off x="0" y="6789112"/>
            <a:ext cx="16313154" cy="2354888"/>
          </a:xfrm>
          <a:prstGeom prst="rect">
            <a:avLst/>
          </a:prstGeom>
          <a:gradFill>
            <a:gsLst>
              <a:gs pos="0">
                <a:srgbClr val="EEEEEE"/>
              </a:gs>
              <a:gs pos="100000">
                <a:srgbClr val="D9D9D9"/>
              </a:gs>
            </a:gsLst>
            <a:lin ang="5400000" scaled="0"/>
          </a:gra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877"/>
              <a:buFont typeface="Calibri"/>
              <a:buNone/>
            </a:pPr>
            <a:endParaRPr sz="2877" b="0" i="0" u="none" strike="noStrike" cap="none">
              <a:solidFill>
                <a:srgbClr val="3F3F3F"/>
              </a:solidFill>
              <a:latin typeface="Arial"/>
              <a:ea typeface="Arial"/>
              <a:cs typeface="Arial"/>
              <a:sym typeface="Arial"/>
            </a:endParaRPr>
          </a:p>
        </p:txBody>
      </p:sp>
      <p:sp>
        <p:nvSpPr>
          <p:cNvPr id="393" name="Google Shape;393;p116"/>
          <p:cNvSpPr/>
          <p:nvPr/>
        </p:nvSpPr>
        <p:spPr>
          <a:xfrm>
            <a:off x="489443" y="681006"/>
            <a:ext cx="1698902" cy="1722178"/>
          </a:xfrm>
          <a:prstGeom prst="rect">
            <a:avLst/>
          </a:prstGeom>
          <a:solidFill>
            <a:srgbClr val="9CDAEB"/>
          </a:solidFill>
          <a:ln>
            <a:noFill/>
          </a:ln>
        </p:spPr>
        <p:txBody>
          <a:bodyPr spcFirstLastPara="1" wrap="square" lIns="117500" tIns="58750" rIns="117500" bIns="58750" anchor="ctr" anchorCtr="0">
            <a:noAutofit/>
          </a:bodyPr>
          <a:lstStyle/>
          <a:p>
            <a:pPr marL="0" marR="0" lvl="0" indent="0" algn="ctr" rtl="0">
              <a:lnSpc>
                <a:spcPct val="100000"/>
              </a:lnSpc>
              <a:spcBef>
                <a:spcPts val="0"/>
              </a:spcBef>
              <a:spcAft>
                <a:spcPts val="0"/>
              </a:spcAft>
              <a:buClr>
                <a:schemeClr val="dk1"/>
              </a:buClr>
              <a:buSzPts val="1480"/>
              <a:buFont typeface="Calibri"/>
              <a:buNone/>
            </a:pPr>
            <a:endParaRPr sz="1480" b="0" i="0" u="none" strike="noStrike" cap="none">
              <a:solidFill>
                <a:srgbClr val="3F3F3F"/>
              </a:solidFill>
              <a:latin typeface="Arial"/>
              <a:ea typeface="Arial"/>
              <a:cs typeface="Arial"/>
              <a:sym typeface="Arial"/>
            </a:endParaRPr>
          </a:p>
        </p:txBody>
      </p:sp>
      <p:sp>
        <p:nvSpPr>
          <p:cNvPr id="394" name="Google Shape;394;p116"/>
          <p:cNvSpPr/>
          <p:nvPr/>
        </p:nvSpPr>
        <p:spPr>
          <a:xfrm>
            <a:off x="489443" y="681006"/>
            <a:ext cx="15376232" cy="1722178"/>
          </a:xfrm>
          <a:prstGeom prst="rect">
            <a:avLst/>
          </a:prstGeom>
          <a:noFill/>
          <a:ln w="25400" cap="flat" cmpd="sng">
            <a:solidFill>
              <a:srgbClr val="C55A1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67"/>
              <a:buFont typeface="Calibri"/>
              <a:buNone/>
            </a:pPr>
            <a:endParaRPr sz="2467" b="0" i="0" u="none" strike="noStrike" cap="none">
              <a:solidFill>
                <a:srgbClr val="3F3F3F"/>
              </a:solidFill>
              <a:latin typeface="Arial"/>
              <a:ea typeface="Arial"/>
              <a:cs typeface="Arial"/>
              <a:sym typeface="Arial"/>
            </a:endParaRPr>
          </a:p>
        </p:txBody>
      </p:sp>
      <p:sp>
        <p:nvSpPr>
          <p:cNvPr id="395" name="Google Shape;395;p116"/>
          <p:cNvSpPr txBox="1">
            <a:spLocks noGrp="1"/>
          </p:cNvSpPr>
          <p:nvPr>
            <p:ph type="body" idx="1"/>
          </p:nvPr>
        </p:nvSpPr>
        <p:spPr>
          <a:xfrm>
            <a:off x="2310168" y="836032"/>
            <a:ext cx="13391132" cy="1424965"/>
          </a:xfrm>
          <a:prstGeom prst="rect">
            <a:avLst/>
          </a:prstGeom>
          <a:noFill/>
          <a:ln>
            <a:noFill/>
          </a:ln>
        </p:spPr>
        <p:txBody>
          <a:bodyPr spcFirstLastPara="1" wrap="square" lIns="91425" tIns="45700" rIns="91425" bIns="45700" anchor="ctr" anchorCtr="0">
            <a:normAutofit/>
          </a:bodyPr>
          <a:lstStyle>
            <a:lvl1pPr marL="457200" marR="0" lvl="0" indent="-228600" algn="l">
              <a:lnSpc>
                <a:spcPct val="90000"/>
              </a:lnSpc>
              <a:spcBef>
                <a:spcPts val="1333"/>
              </a:spcBef>
              <a:spcAft>
                <a:spcPts val="0"/>
              </a:spcAft>
              <a:buClr>
                <a:srgbClr val="3F3F3F"/>
              </a:buClr>
              <a:buSzPts val="2400"/>
              <a:buFont typeface="Arial"/>
              <a:buNone/>
              <a:defRPr sz="24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cxnSp>
        <p:nvCxnSpPr>
          <p:cNvPr id="396" name="Google Shape;396;p116"/>
          <p:cNvCxnSpPr/>
          <p:nvPr/>
        </p:nvCxnSpPr>
        <p:spPr>
          <a:xfrm>
            <a:off x="2188345" y="681006"/>
            <a:ext cx="0" cy="1722178"/>
          </a:xfrm>
          <a:prstGeom prst="straightConnector1">
            <a:avLst/>
          </a:prstGeom>
          <a:noFill/>
          <a:ln w="9525" cap="flat" cmpd="sng">
            <a:solidFill>
              <a:srgbClr val="C55A11"/>
            </a:solidFill>
            <a:prstDash val="solid"/>
            <a:round/>
            <a:headEnd type="none" w="sm" len="sm"/>
            <a:tailEnd type="none" w="sm" len="sm"/>
          </a:ln>
        </p:spPr>
      </p:cxnSp>
      <p:sp>
        <p:nvSpPr>
          <p:cNvPr id="397" name="Google Shape;397;p116"/>
          <p:cNvSpPr txBox="1">
            <a:spLocks noGrp="1"/>
          </p:cNvSpPr>
          <p:nvPr>
            <p:ph type="body" idx="2"/>
          </p:nvPr>
        </p:nvSpPr>
        <p:spPr>
          <a:xfrm>
            <a:off x="489443" y="7435666"/>
            <a:ext cx="15375004" cy="1333852"/>
          </a:xfrm>
          <a:prstGeom prst="rect">
            <a:avLst/>
          </a:prstGeom>
          <a:noFill/>
          <a:ln>
            <a:noFill/>
          </a:ln>
        </p:spPr>
        <p:txBody>
          <a:bodyPr spcFirstLastPara="1" wrap="square" lIns="91425" tIns="45700" rIns="91425" bIns="45700" anchor="t" anchorCtr="0">
            <a:normAutofit/>
          </a:bodyPr>
          <a:lstStyle>
            <a:lvl1pPr marL="457200" lvl="0" indent="-228600" algn="l">
              <a:lnSpc>
                <a:spcPct val="150000"/>
              </a:lnSpc>
              <a:spcBef>
                <a:spcPts val="1000"/>
              </a:spcBef>
              <a:spcAft>
                <a:spcPts val="0"/>
              </a:spcAft>
              <a:buClr>
                <a:srgbClr val="3F3F3F"/>
              </a:buClr>
              <a:buSzPts val="2800"/>
              <a:buNone/>
              <a:defRPr sz="20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98" name="Google Shape;398;p116"/>
          <p:cNvSpPr txBox="1"/>
          <p:nvPr/>
        </p:nvSpPr>
        <p:spPr>
          <a:xfrm>
            <a:off x="489441" y="6870434"/>
            <a:ext cx="2749059"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3F3F3F"/>
              </a:buClr>
              <a:buSzPts val="2000"/>
              <a:buFont typeface="Open Sans"/>
              <a:buNone/>
            </a:pPr>
            <a:r>
              <a:rPr lang="en-US" sz="2000" b="0" i="0" u="none" strike="noStrike" cap="none">
                <a:solidFill>
                  <a:srgbClr val="3F3F3F"/>
                </a:solidFill>
                <a:latin typeface="Open Sans"/>
                <a:ea typeface="Open Sans"/>
                <a:cs typeface="Open Sans"/>
                <a:sym typeface="Open Sans"/>
              </a:rPr>
              <a:t>The correct answer is</a:t>
            </a:r>
            <a:endParaRPr sz="1800" b="0" i="0" u="none" strike="noStrike" cap="none">
              <a:solidFill>
                <a:schemeClr val="dk1"/>
              </a:solidFill>
              <a:latin typeface="Calibri"/>
              <a:ea typeface="Calibri"/>
              <a:cs typeface="Calibri"/>
              <a:sym typeface="Calibri"/>
            </a:endParaRPr>
          </a:p>
        </p:txBody>
      </p:sp>
      <p:cxnSp>
        <p:nvCxnSpPr>
          <p:cNvPr id="399" name="Google Shape;399;p116"/>
          <p:cNvCxnSpPr/>
          <p:nvPr/>
        </p:nvCxnSpPr>
        <p:spPr>
          <a:xfrm>
            <a:off x="396856" y="7371304"/>
            <a:ext cx="14514240" cy="0"/>
          </a:xfrm>
          <a:prstGeom prst="straightConnector1">
            <a:avLst/>
          </a:prstGeom>
          <a:noFill/>
          <a:ln w="12700" cap="flat" cmpd="sng">
            <a:solidFill>
              <a:schemeClr val="lt1"/>
            </a:solidFill>
            <a:prstDash val="solid"/>
            <a:round/>
            <a:headEnd type="none" w="sm" len="sm"/>
            <a:tailEnd type="none" w="sm" len="sm"/>
          </a:ln>
        </p:spPr>
      </p:cxnSp>
      <p:cxnSp>
        <p:nvCxnSpPr>
          <p:cNvPr id="400" name="Google Shape;400;p116"/>
          <p:cNvCxnSpPr/>
          <p:nvPr/>
        </p:nvCxnSpPr>
        <p:spPr>
          <a:xfrm>
            <a:off x="396854" y="7371304"/>
            <a:ext cx="15462286" cy="0"/>
          </a:xfrm>
          <a:prstGeom prst="straightConnector1">
            <a:avLst/>
          </a:prstGeom>
          <a:noFill/>
          <a:ln w="28575" cap="flat" cmpd="sng">
            <a:solidFill>
              <a:srgbClr val="CDCDCD"/>
            </a:solidFill>
            <a:prstDash val="solid"/>
            <a:round/>
            <a:headEnd type="none" w="sm" len="sm"/>
            <a:tailEnd type="none" w="sm" len="sm"/>
          </a:ln>
        </p:spPr>
      </p:cxnSp>
      <p:sp>
        <p:nvSpPr>
          <p:cNvPr id="401" name="Google Shape;401;p116"/>
          <p:cNvSpPr txBox="1">
            <a:spLocks noGrp="1"/>
          </p:cNvSpPr>
          <p:nvPr>
            <p:ph type="body" idx="3"/>
          </p:nvPr>
        </p:nvSpPr>
        <p:spPr>
          <a:xfrm>
            <a:off x="3662870" y="6760723"/>
            <a:ext cx="9022188" cy="619532"/>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rgbClr val="3C9F37"/>
              </a:buClr>
              <a:buSzPts val="2800"/>
              <a:buNone/>
              <a:defRPr sz="2000" b="1">
                <a:solidFill>
                  <a:srgbClr val="3C9F37"/>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grpSp>
        <p:nvGrpSpPr>
          <p:cNvPr id="402" name="Google Shape;402;p116"/>
          <p:cNvGrpSpPr/>
          <p:nvPr/>
        </p:nvGrpSpPr>
        <p:grpSpPr>
          <a:xfrm>
            <a:off x="-6322" y="-31264"/>
            <a:ext cx="16256000" cy="130964"/>
            <a:chOff x="0" y="474414"/>
            <a:chExt cx="7908925" cy="61412"/>
          </a:xfrm>
        </p:grpSpPr>
        <p:sp>
          <p:nvSpPr>
            <p:cNvPr id="403" name="Google Shape;403;p116"/>
            <p:cNvSpPr/>
            <p:nvPr/>
          </p:nvSpPr>
          <p:spPr>
            <a:xfrm>
              <a:off x="0" y="474414"/>
              <a:ext cx="711994" cy="61412"/>
            </a:xfrm>
            <a:prstGeom prst="rect">
              <a:avLst/>
            </a:prstGeom>
            <a:solidFill>
              <a:srgbClr val="FAC36F"/>
            </a:solidFill>
            <a:ln>
              <a:noFill/>
            </a:ln>
          </p:spPr>
          <p:txBody>
            <a:bodyPr spcFirstLastPara="1" wrap="square" lIns="57150" tIns="28575" rIns="57150" bIns="28575" anchor="ctr" anchorCtr="0">
              <a:noAutofit/>
            </a:bodyPr>
            <a:lstStyle/>
            <a:p>
              <a:pPr marL="0" marR="0" lvl="0" indent="0" algn="ctr" rtl="0">
                <a:lnSpc>
                  <a:spcPct val="100000"/>
                </a:lnSpc>
                <a:spcBef>
                  <a:spcPts val="0"/>
                </a:spcBef>
                <a:spcAft>
                  <a:spcPts val="0"/>
                </a:spcAft>
                <a:buClr>
                  <a:schemeClr val="dk1"/>
                </a:buClr>
                <a:buSzPts val="1480"/>
                <a:buFont typeface="Calibri"/>
                <a:buNone/>
              </a:pPr>
              <a:endParaRPr sz="1480" b="0" i="0" u="none" strike="noStrike" cap="none">
                <a:solidFill>
                  <a:srgbClr val="3F3F3F"/>
                </a:solidFill>
                <a:latin typeface="Arial"/>
                <a:ea typeface="Arial"/>
                <a:cs typeface="Arial"/>
                <a:sym typeface="Arial"/>
              </a:endParaRPr>
            </a:p>
          </p:txBody>
        </p:sp>
        <p:sp>
          <p:nvSpPr>
            <p:cNvPr id="404" name="Google Shape;404;p116"/>
            <p:cNvSpPr/>
            <p:nvPr/>
          </p:nvSpPr>
          <p:spPr>
            <a:xfrm>
              <a:off x="711993" y="474414"/>
              <a:ext cx="3455195" cy="61412"/>
            </a:xfrm>
            <a:prstGeom prst="rect">
              <a:avLst/>
            </a:prstGeom>
            <a:solidFill>
              <a:srgbClr val="F69E66"/>
            </a:solidFill>
            <a:ln>
              <a:noFill/>
            </a:ln>
          </p:spPr>
          <p:txBody>
            <a:bodyPr spcFirstLastPara="1" wrap="square" lIns="57150" tIns="28575" rIns="57150" bIns="28575" anchor="ctr" anchorCtr="0">
              <a:noAutofit/>
            </a:bodyPr>
            <a:lstStyle/>
            <a:p>
              <a:pPr marL="0" marR="0" lvl="0" indent="0" algn="ctr" rtl="0">
                <a:lnSpc>
                  <a:spcPct val="100000"/>
                </a:lnSpc>
                <a:spcBef>
                  <a:spcPts val="0"/>
                </a:spcBef>
                <a:spcAft>
                  <a:spcPts val="0"/>
                </a:spcAft>
                <a:buClr>
                  <a:schemeClr val="dk1"/>
                </a:buClr>
                <a:buSzPts val="1480"/>
                <a:buFont typeface="Calibri"/>
                <a:buNone/>
              </a:pPr>
              <a:endParaRPr sz="1480" b="0" i="0" u="none" strike="noStrike" cap="none">
                <a:solidFill>
                  <a:srgbClr val="3F3F3F"/>
                </a:solidFill>
                <a:latin typeface="Arial"/>
                <a:ea typeface="Arial"/>
                <a:cs typeface="Arial"/>
                <a:sym typeface="Arial"/>
              </a:endParaRPr>
            </a:p>
          </p:txBody>
        </p:sp>
        <p:sp>
          <p:nvSpPr>
            <p:cNvPr id="405" name="Google Shape;405;p116"/>
            <p:cNvSpPr/>
            <p:nvPr/>
          </p:nvSpPr>
          <p:spPr>
            <a:xfrm>
              <a:off x="4167188" y="474414"/>
              <a:ext cx="683418" cy="61412"/>
            </a:xfrm>
            <a:prstGeom prst="rect">
              <a:avLst/>
            </a:prstGeom>
            <a:solidFill>
              <a:srgbClr val="F38573"/>
            </a:solidFill>
            <a:ln>
              <a:noFill/>
            </a:ln>
          </p:spPr>
          <p:txBody>
            <a:bodyPr spcFirstLastPara="1" wrap="square" lIns="57150" tIns="28575" rIns="57150" bIns="28575" anchor="ctr" anchorCtr="0">
              <a:noAutofit/>
            </a:bodyPr>
            <a:lstStyle/>
            <a:p>
              <a:pPr marL="0" marR="0" lvl="0" indent="0" algn="ctr" rtl="0">
                <a:lnSpc>
                  <a:spcPct val="100000"/>
                </a:lnSpc>
                <a:spcBef>
                  <a:spcPts val="0"/>
                </a:spcBef>
                <a:spcAft>
                  <a:spcPts val="0"/>
                </a:spcAft>
                <a:buClr>
                  <a:schemeClr val="dk1"/>
                </a:buClr>
                <a:buSzPts val="1480"/>
                <a:buFont typeface="Calibri"/>
                <a:buNone/>
              </a:pPr>
              <a:endParaRPr sz="1480" b="0" i="0" u="none" strike="noStrike" cap="none">
                <a:solidFill>
                  <a:srgbClr val="3F3F3F"/>
                </a:solidFill>
                <a:latin typeface="Arial"/>
                <a:ea typeface="Arial"/>
                <a:cs typeface="Arial"/>
                <a:sym typeface="Arial"/>
              </a:endParaRPr>
            </a:p>
          </p:txBody>
        </p:sp>
        <p:sp>
          <p:nvSpPr>
            <p:cNvPr id="406" name="Google Shape;406;p116"/>
            <p:cNvSpPr/>
            <p:nvPr/>
          </p:nvSpPr>
          <p:spPr>
            <a:xfrm>
              <a:off x="4850606" y="474414"/>
              <a:ext cx="228600" cy="61412"/>
            </a:xfrm>
            <a:prstGeom prst="rect">
              <a:avLst/>
            </a:prstGeom>
            <a:solidFill>
              <a:srgbClr val="FAC36F"/>
            </a:solidFill>
            <a:ln>
              <a:noFill/>
            </a:ln>
          </p:spPr>
          <p:txBody>
            <a:bodyPr spcFirstLastPara="1" wrap="square" lIns="57150" tIns="28575" rIns="57150" bIns="28575" anchor="ctr" anchorCtr="0">
              <a:noAutofit/>
            </a:bodyPr>
            <a:lstStyle/>
            <a:p>
              <a:pPr marL="0" marR="0" lvl="0" indent="0" algn="ctr" rtl="0">
                <a:lnSpc>
                  <a:spcPct val="100000"/>
                </a:lnSpc>
                <a:spcBef>
                  <a:spcPts val="0"/>
                </a:spcBef>
                <a:spcAft>
                  <a:spcPts val="0"/>
                </a:spcAft>
                <a:buClr>
                  <a:schemeClr val="dk1"/>
                </a:buClr>
                <a:buSzPts val="1480"/>
                <a:buFont typeface="Calibri"/>
                <a:buNone/>
              </a:pPr>
              <a:endParaRPr sz="1480" b="0" i="0" u="none" strike="noStrike" cap="none">
                <a:solidFill>
                  <a:srgbClr val="3F3F3F"/>
                </a:solidFill>
                <a:latin typeface="Arial"/>
                <a:ea typeface="Arial"/>
                <a:cs typeface="Arial"/>
                <a:sym typeface="Arial"/>
              </a:endParaRPr>
            </a:p>
          </p:txBody>
        </p:sp>
        <p:sp>
          <p:nvSpPr>
            <p:cNvPr id="407" name="Google Shape;407;p116"/>
            <p:cNvSpPr/>
            <p:nvPr/>
          </p:nvSpPr>
          <p:spPr>
            <a:xfrm>
              <a:off x="5079206" y="474414"/>
              <a:ext cx="80963" cy="61412"/>
            </a:xfrm>
            <a:prstGeom prst="rect">
              <a:avLst/>
            </a:prstGeom>
            <a:solidFill>
              <a:schemeClr val="lt1"/>
            </a:solidFill>
            <a:ln>
              <a:noFill/>
            </a:ln>
          </p:spPr>
          <p:txBody>
            <a:bodyPr spcFirstLastPara="1" wrap="square" lIns="57150" tIns="28575" rIns="57150" bIns="28575" anchor="ctr" anchorCtr="0">
              <a:noAutofit/>
            </a:bodyPr>
            <a:lstStyle/>
            <a:p>
              <a:pPr marL="0" marR="0" lvl="0" indent="0" algn="ctr" rtl="0">
                <a:lnSpc>
                  <a:spcPct val="100000"/>
                </a:lnSpc>
                <a:spcBef>
                  <a:spcPts val="0"/>
                </a:spcBef>
                <a:spcAft>
                  <a:spcPts val="0"/>
                </a:spcAft>
                <a:buClr>
                  <a:schemeClr val="dk1"/>
                </a:buClr>
                <a:buSzPts val="1480"/>
                <a:buFont typeface="Calibri"/>
                <a:buNone/>
              </a:pPr>
              <a:endParaRPr sz="1480" b="0" i="0" u="none" strike="noStrike" cap="none">
                <a:solidFill>
                  <a:srgbClr val="3F3F3F"/>
                </a:solidFill>
                <a:latin typeface="Arial"/>
                <a:ea typeface="Arial"/>
                <a:cs typeface="Arial"/>
                <a:sym typeface="Arial"/>
              </a:endParaRPr>
            </a:p>
          </p:txBody>
        </p:sp>
        <p:sp>
          <p:nvSpPr>
            <p:cNvPr id="408" name="Google Shape;408;p116"/>
            <p:cNvSpPr/>
            <p:nvPr/>
          </p:nvSpPr>
          <p:spPr>
            <a:xfrm>
              <a:off x="5160169" y="474414"/>
              <a:ext cx="812006" cy="61412"/>
            </a:xfrm>
            <a:prstGeom prst="rect">
              <a:avLst/>
            </a:prstGeom>
            <a:solidFill>
              <a:srgbClr val="9CDAEB"/>
            </a:solidFill>
            <a:ln>
              <a:noFill/>
            </a:ln>
          </p:spPr>
          <p:txBody>
            <a:bodyPr spcFirstLastPara="1" wrap="square" lIns="57150" tIns="28575" rIns="57150" bIns="28575" anchor="ctr" anchorCtr="0">
              <a:noAutofit/>
            </a:bodyPr>
            <a:lstStyle/>
            <a:p>
              <a:pPr marL="0" marR="0" lvl="0" indent="0" algn="ctr" rtl="0">
                <a:lnSpc>
                  <a:spcPct val="100000"/>
                </a:lnSpc>
                <a:spcBef>
                  <a:spcPts val="0"/>
                </a:spcBef>
                <a:spcAft>
                  <a:spcPts val="0"/>
                </a:spcAft>
                <a:buClr>
                  <a:schemeClr val="dk1"/>
                </a:buClr>
                <a:buSzPts val="1480"/>
                <a:buFont typeface="Calibri"/>
                <a:buNone/>
              </a:pPr>
              <a:endParaRPr sz="1480" b="0" i="0" u="none" strike="noStrike" cap="none">
                <a:solidFill>
                  <a:srgbClr val="3F3F3F"/>
                </a:solidFill>
                <a:latin typeface="Arial"/>
                <a:ea typeface="Arial"/>
                <a:cs typeface="Arial"/>
                <a:sym typeface="Arial"/>
              </a:endParaRPr>
            </a:p>
          </p:txBody>
        </p:sp>
        <p:sp>
          <p:nvSpPr>
            <p:cNvPr id="409" name="Google Shape;409;p116"/>
            <p:cNvSpPr/>
            <p:nvPr/>
          </p:nvSpPr>
          <p:spPr>
            <a:xfrm>
              <a:off x="5972175" y="474414"/>
              <a:ext cx="1936750" cy="61412"/>
            </a:xfrm>
            <a:prstGeom prst="rect">
              <a:avLst/>
            </a:prstGeom>
            <a:solidFill>
              <a:srgbClr val="3F97C0"/>
            </a:solidFill>
            <a:ln>
              <a:noFill/>
            </a:ln>
          </p:spPr>
          <p:txBody>
            <a:bodyPr spcFirstLastPara="1" wrap="square" lIns="57150" tIns="28575" rIns="57150" bIns="28575" anchor="ctr" anchorCtr="0">
              <a:noAutofit/>
            </a:bodyPr>
            <a:lstStyle/>
            <a:p>
              <a:pPr marL="0" marR="0" lvl="0" indent="0" algn="ctr" rtl="0">
                <a:lnSpc>
                  <a:spcPct val="100000"/>
                </a:lnSpc>
                <a:spcBef>
                  <a:spcPts val="0"/>
                </a:spcBef>
                <a:spcAft>
                  <a:spcPts val="0"/>
                </a:spcAft>
                <a:buClr>
                  <a:schemeClr val="dk1"/>
                </a:buClr>
                <a:buSzPts val="1480"/>
                <a:buFont typeface="Calibri"/>
                <a:buNone/>
              </a:pPr>
              <a:endParaRPr sz="1480" b="0" i="0" u="none" strike="noStrike" cap="none">
                <a:solidFill>
                  <a:srgbClr val="3F3F3F"/>
                </a:solidFill>
                <a:latin typeface="Arial"/>
                <a:ea typeface="Arial"/>
                <a:cs typeface="Arial"/>
                <a:sym typeface="Arial"/>
              </a:endParaRPr>
            </a:p>
          </p:txBody>
        </p:sp>
      </p:grpSp>
      <p:pic>
        <p:nvPicPr>
          <p:cNvPr id="410" name="Google Shape;410;p116"/>
          <p:cNvPicPr preferRelativeResize="0"/>
          <p:nvPr/>
        </p:nvPicPr>
        <p:blipFill rotWithShape="1">
          <a:blip r:embed="rId2">
            <a:alphaModFix/>
          </a:blip>
          <a:srcRect t="90625"/>
          <a:stretch/>
        </p:blipFill>
        <p:spPr>
          <a:xfrm>
            <a:off x="293511" y="8286750"/>
            <a:ext cx="15668981" cy="857250"/>
          </a:xfrm>
          <a:prstGeom prst="rect">
            <a:avLst/>
          </a:prstGeom>
          <a:noFill/>
          <a:ln>
            <a:noFill/>
          </a:ln>
        </p:spPr>
      </p:pic>
      <p:sp>
        <p:nvSpPr>
          <p:cNvPr id="411" name="Google Shape;411;p116"/>
          <p:cNvSpPr txBox="1">
            <a:spLocks noGrp="1"/>
          </p:cNvSpPr>
          <p:nvPr>
            <p:ph type="body" idx="4"/>
          </p:nvPr>
        </p:nvSpPr>
        <p:spPr>
          <a:xfrm>
            <a:off x="495095" y="1588560"/>
            <a:ext cx="1693250" cy="537078"/>
          </a:xfrm>
          <a:prstGeom prst="rect">
            <a:avLst/>
          </a:prstGeom>
          <a:noFill/>
          <a:ln>
            <a:noFill/>
          </a:ln>
        </p:spPr>
        <p:txBody>
          <a:bodyPr spcFirstLastPara="1" wrap="square" lIns="91425" tIns="45700" rIns="91425" bIns="45700" anchor="ctr" anchorCtr="0">
            <a:normAutofit/>
          </a:bodyPr>
          <a:lstStyle>
            <a:lvl1pPr marL="457200" lvl="0" indent="-228600" algn="ctr">
              <a:lnSpc>
                <a:spcPct val="90000"/>
              </a:lnSpc>
              <a:spcBef>
                <a:spcPts val="1000"/>
              </a:spcBef>
              <a:spcAft>
                <a:spcPts val="0"/>
              </a:spcAft>
              <a:buClr>
                <a:srgbClr val="3F3F3F"/>
              </a:buClr>
              <a:buSzPts val="2800"/>
              <a:buNone/>
              <a:defRPr sz="2000">
                <a:solidFill>
                  <a:srgbClr val="3F3F3F"/>
                </a:solidFill>
                <a:latin typeface="Open Sans ExtraBold"/>
                <a:ea typeface="Open Sans ExtraBold"/>
                <a:cs typeface="Open Sans ExtraBold"/>
                <a:sym typeface="Open Sans ExtraBold"/>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412" name="Google Shape;412;p116"/>
          <p:cNvPicPr preferRelativeResize="0"/>
          <p:nvPr/>
        </p:nvPicPr>
        <p:blipFill rotWithShape="1">
          <a:blip r:embed="rId3">
            <a:alphaModFix/>
          </a:blip>
          <a:srcRect/>
          <a:stretch/>
        </p:blipFill>
        <p:spPr>
          <a:xfrm>
            <a:off x="13872981" y="3839774"/>
            <a:ext cx="1969447" cy="1679647"/>
          </a:xfrm>
          <a:prstGeom prst="rect">
            <a:avLst/>
          </a:prstGeom>
          <a:noFill/>
          <a:ln>
            <a:noFill/>
          </a:ln>
        </p:spPr>
      </p:pic>
      <p:sp>
        <p:nvSpPr>
          <p:cNvPr id="413" name="Google Shape;413;p116"/>
          <p:cNvSpPr txBox="1"/>
          <p:nvPr/>
        </p:nvSpPr>
        <p:spPr>
          <a:xfrm>
            <a:off x="1664103" y="2865944"/>
            <a:ext cx="666212" cy="46166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3F3F3F"/>
              </a:buClr>
              <a:buSzPts val="2400"/>
              <a:buFont typeface="Open Sans"/>
              <a:buNone/>
            </a:pPr>
            <a:r>
              <a:rPr lang="en-US" sz="2400" b="0" i="0" u="none" strike="noStrike" cap="none">
                <a:solidFill>
                  <a:srgbClr val="3F3F3F"/>
                </a:solidFill>
                <a:latin typeface="Open Sans"/>
                <a:ea typeface="Open Sans"/>
                <a:cs typeface="Open Sans"/>
                <a:sym typeface="Open Sans"/>
              </a:rPr>
              <a:t>a.</a:t>
            </a:r>
            <a:endParaRPr sz="1800" b="0" i="0" u="none" strike="noStrike" cap="none">
              <a:solidFill>
                <a:schemeClr val="dk1"/>
              </a:solidFill>
              <a:latin typeface="Calibri"/>
              <a:ea typeface="Calibri"/>
              <a:cs typeface="Calibri"/>
              <a:sym typeface="Calibri"/>
            </a:endParaRPr>
          </a:p>
        </p:txBody>
      </p:sp>
      <p:sp>
        <p:nvSpPr>
          <p:cNvPr id="414" name="Google Shape;414;p116"/>
          <p:cNvSpPr txBox="1"/>
          <p:nvPr/>
        </p:nvSpPr>
        <p:spPr>
          <a:xfrm>
            <a:off x="1664101" y="3687042"/>
            <a:ext cx="623379" cy="46166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3F3F3F"/>
              </a:buClr>
              <a:buSzPts val="2400"/>
              <a:buFont typeface="Open Sans"/>
              <a:buNone/>
            </a:pPr>
            <a:r>
              <a:rPr lang="en-US" sz="2400" b="0" i="0" u="none" strike="noStrike" cap="none">
                <a:solidFill>
                  <a:srgbClr val="3F3F3F"/>
                </a:solidFill>
                <a:latin typeface="Open Sans"/>
                <a:ea typeface="Open Sans"/>
                <a:cs typeface="Open Sans"/>
                <a:sym typeface="Open Sans"/>
              </a:rPr>
              <a:t>b.</a:t>
            </a:r>
            <a:endParaRPr sz="1800" b="0" i="0" u="none" strike="noStrike" cap="none">
              <a:solidFill>
                <a:schemeClr val="dk1"/>
              </a:solidFill>
              <a:latin typeface="Calibri"/>
              <a:ea typeface="Calibri"/>
              <a:cs typeface="Calibri"/>
              <a:sym typeface="Calibri"/>
            </a:endParaRPr>
          </a:p>
        </p:txBody>
      </p:sp>
      <p:sp>
        <p:nvSpPr>
          <p:cNvPr id="415" name="Google Shape;415;p116"/>
          <p:cNvSpPr txBox="1">
            <a:spLocks noGrp="1"/>
          </p:cNvSpPr>
          <p:nvPr>
            <p:ph type="body" idx="5"/>
          </p:nvPr>
        </p:nvSpPr>
        <p:spPr>
          <a:xfrm>
            <a:off x="2329744" y="2821716"/>
            <a:ext cx="11250640" cy="70171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rgbClr val="3F3F3F"/>
              </a:buClr>
              <a:buSzPts val="2800"/>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16" name="Google Shape;416;p116"/>
          <p:cNvSpPr txBox="1">
            <a:spLocks noGrp="1"/>
          </p:cNvSpPr>
          <p:nvPr>
            <p:ph type="body" idx="6"/>
          </p:nvPr>
        </p:nvSpPr>
        <p:spPr>
          <a:xfrm>
            <a:off x="2329744" y="3642321"/>
            <a:ext cx="11250640" cy="70171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rgbClr val="3F3F3F"/>
              </a:buClr>
              <a:buSzPts val="2800"/>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17" name="Google Shape;417;p116"/>
          <p:cNvSpPr txBox="1"/>
          <p:nvPr/>
        </p:nvSpPr>
        <p:spPr>
          <a:xfrm>
            <a:off x="489805" y="860718"/>
            <a:ext cx="1698904" cy="707886"/>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3F3F3F"/>
              </a:buClr>
              <a:buSzPts val="2000"/>
              <a:buFont typeface="Open Sans ExtraBold"/>
              <a:buNone/>
            </a:pPr>
            <a:r>
              <a:rPr lang="en-US" sz="2000" b="0" i="0" u="none" strike="noStrike" cap="none">
                <a:solidFill>
                  <a:srgbClr val="3F3F3F"/>
                </a:solidFill>
                <a:latin typeface="Open Sans ExtraBold"/>
                <a:ea typeface="Open Sans ExtraBold"/>
                <a:cs typeface="Open Sans ExtraBold"/>
                <a:sym typeface="Open Sans ExtraBold"/>
              </a:rPr>
              <a:t>Knowledge Check</a:t>
            </a:r>
            <a:endParaRPr sz="1800" b="0" i="0" u="none" strike="noStrike" cap="none">
              <a:solidFill>
                <a:schemeClr val="dk1"/>
              </a:solidFill>
              <a:latin typeface="Calibri"/>
              <a:ea typeface="Calibri"/>
              <a:cs typeface="Calibri"/>
              <a:sym typeface="Calibri"/>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1445260"/>
            <a:ext cx="7139940" cy="4592319"/>
          </a:xfrm>
          <a:prstGeom prst="rect">
            <a:avLst/>
          </a:prstGeom>
          <a:blipFill>
            <a:blip r:embed="rId2" cstate="print"/>
            <a:stretch>
              <a:fillRect/>
            </a:stretch>
          </a:blipFill>
        </p:spPr>
        <p:txBody>
          <a:bodyPr wrap="square" lIns="0" tIns="0" rIns="0" bIns="0" rtlCol="0"/>
          <a:lstStyle/>
          <a:p>
            <a:endParaRPr/>
          </a:p>
        </p:txBody>
      </p:sp>
      <p:sp>
        <p:nvSpPr>
          <p:cNvPr id="17" name="bk object 17"/>
          <p:cNvSpPr/>
          <p:nvPr/>
        </p:nvSpPr>
        <p:spPr>
          <a:xfrm>
            <a:off x="6553200" y="1424940"/>
            <a:ext cx="7139940" cy="4592319"/>
          </a:xfrm>
          <a:prstGeom prst="rect">
            <a:avLst/>
          </a:prstGeom>
          <a:blipFill>
            <a:blip r:embed="rId2" cstate="print"/>
            <a:stretch>
              <a:fillRect/>
            </a:stretch>
          </a:blipFill>
        </p:spPr>
        <p:txBody>
          <a:bodyPr wrap="square" lIns="0" tIns="0" rIns="0" bIns="0" rtlCol="0"/>
          <a:lstStyle/>
          <a:p>
            <a:endParaRPr/>
          </a:p>
        </p:txBody>
      </p:sp>
      <p:sp>
        <p:nvSpPr>
          <p:cNvPr id="18" name="bk object 18"/>
          <p:cNvSpPr/>
          <p:nvPr/>
        </p:nvSpPr>
        <p:spPr>
          <a:xfrm>
            <a:off x="13106400" y="1445260"/>
            <a:ext cx="3124199" cy="4592319"/>
          </a:xfrm>
          <a:prstGeom prst="rect">
            <a:avLst/>
          </a:prstGeom>
          <a:blipFill>
            <a:blip r:embed="rId3" cstate="print"/>
            <a:stretch>
              <a:fillRect/>
            </a:stretch>
          </a:blipFill>
        </p:spPr>
        <p:txBody>
          <a:bodyPr wrap="square" lIns="0" tIns="0" rIns="0" bIns="0" rtlCol="0"/>
          <a:lstStyle/>
          <a:p>
            <a:endParaRPr/>
          </a:p>
        </p:txBody>
      </p:sp>
      <p:sp>
        <p:nvSpPr>
          <p:cNvPr id="19" name="bk object 19"/>
          <p:cNvSpPr/>
          <p:nvPr/>
        </p:nvSpPr>
        <p:spPr>
          <a:xfrm>
            <a:off x="0" y="4493259"/>
            <a:ext cx="7139940" cy="4592319"/>
          </a:xfrm>
          <a:prstGeom prst="rect">
            <a:avLst/>
          </a:prstGeom>
          <a:blipFill>
            <a:blip r:embed="rId2" cstate="print"/>
            <a:stretch>
              <a:fillRect/>
            </a:stretch>
          </a:blipFill>
        </p:spPr>
        <p:txBody>
          <a:bodyPr wrap="square" lIns="0" tIns="0" rIns="0" bIns="0" rtlCol="0"/>
          <a:lstStyle/>
          <a:p>
            <a:endParaRPr/>
          </a:p>
        </p:txBody>
      </p:sp>
      <p:sp>
        <p:nvSpPr>
          <p:cNvPr id="20" name="bk object 20"/>
          <p:cNvSpPr/>
          <p:nvPr/>
        </p:nvSpPr>
        <p:spPr>
          <a:xfrm>
            <a:off x="6553200" y="4472940"/>
            <a:ext cx="7139940" cy="4592319"/>
          </a:xfrm>
          <a:prstGeom prst="rect">
            <a:avLst/>
          </a:prstGeom>
          <a:blipFill>
            <a:blip r:embed="rId2" cstate="print"/>
            <a:stretch>
              <a:fillRect/>
            </a:stretch>
          </a:blipFill>
        </p:spPr>
        <p:txBody>
          <a:bodyPr wrap="square" lIns="0" tIns="0" rIns="0" bIns="0" rtlCol="0"/>
          <a:lstStyle/>
          <a:p>
            <a:endParaRPr/>
          </a:p>
        </p:txBody>
      </p:sp>
      <p:sp>
        <p:nvSpPr>
          <p:cNvPr id="21" name="bk object 21"/>
          <p:cNvSpPr/>
          <p:nvPr/>
        </p:nvSpPr>
        <p:spPr>
          <a:xfrm>
            <a:off x="13106400" y="4493260"/>
            <a:ext cx="3124199" cy="4592319"/>
          </a:xfrm>
          <a:prstGeom prst="rect">
            <a:avLst/>
          </a:prstGeom>
          <a:blipFill>
            <a:blip r:embed="rId3" cstate="print"/>
            <a:stretch>
              <a:fillRect/>
            </a:stretch>
          </a:blipFill>
        </p:spPr>
        <p:txBody>
          <a:bodyPr wrap="square" lIns="0" tIns="0" rIns="0" bIns="0" rtlCol="0"/>
          <a:lstStyle/>
          <a:p>
            <a:endParaRPr/>
          </a:p>
        </p:txBody>
      </p:sp>
      <p:sp>
        <p:nvSpPr>
          <p:cNvPr id="22" name="bk object 22"/>
          <p:cNvSpPr/>
          <p:nvPr/>
        </p:nvSpPr>
        <p:spPr>
          <a:xfrm>
            <a:off x="0" y="0"/>
            <a:ext cx="16256000" cy="3258820"/>
          </a:xfrm>
          <a:prstGeom prst="rect">
            <a:avLst/>
          </a:prstGeom>
          <a:blipFill>
            <a:blip r:embed="rId4" cstate="print"/>
            <a:stretch>
              <a:fillRect/>
            </a:stretch>
          </a:blipFill>
        </p:spPr>
        <p:txBody>
          <a:bodyPr wrap="square" lIns="0" tIns="0" rIns="0" bIns="0" rtlCol="0"/>
          <a:lstStyle/>
          <a:p>
            <a:endParaRPr/>
          </a:p>
        </p:txBody>
      </p:sp>
      <p:sp>
        <p:nvSpPr>
          <p:cNvPr id="23" name="bk object 23"/>
          <p:cNvSpPr/>
          <p:nvPr/>
        </p:nvSpPr>
        <p:spPr>
          <a:xfrm>
            <a:off x="0" y="3238500"/>
            <a:ext cx="1463040" cy="132080"/>
          </a:xfrm>
          <a:custGeom>
            <a:avLst/>
            <a:gdLst/>
            <a:ahLst/>
            <a:cxnLst/>
            <a:rect l="l" t="t" r="r" b="b"/>
            <a:pathLst>
              <a:path w="1463040" h="132079">
                <a:moveTo>
                  <a:pt x="0" y="132079"/>
                </a:moveTo>
                <a:lnTo>
                  <a:pt x="1463040" y="132079"/>
                </a:lnTo>
                <a:lnTo>
                  <a:pt x="1463040" y="0"/>
                </a:lnTo>
                <a:lnTo>
                  <a:pt x="0" y="0"/>
                </a:lnTo>
                <a:lnTo>
                  <a:pt x="0" y="132079"/>
                </a:lnTo>
                <a:close/>
              </a:path>
            </a:pathLst>
          </a:custGeom>
          <a:solidFill>
            <a:srgbClr val="F9C36E"/>
          </a:solidFill>
        </p:spPr>
        <p:txBody>
          <a:bodyPr wrap="square" lIns="0" tIns="0" rIns="0" bIns="0" rtlCol="0"/>
          <a:lstStyle/>
          <a:p>
            <a:endParaRPr/>
          </a:p>
        </p:txBody>
      </p:sp>
      <p:sp>
        <p:nvSpPr>
          <p:cNvPr id="24" name="bk object 24"/>
          <p:cNvSpPr/>
          <p:nvPr/>
        </p:nvSpPr>
        <p:spPr>
          <a:xfrm>
            <a:off x="1463039" y="3238500"/>
            <a:ext cx="7101840" cy="132080"/>
          </a:xfrm>
          <a:custGeom>
            <a:avLst/>
            <a:gdLst/>
            <a:ahLst/>
            <a:cxnLst/>
            <a:rect l="l" t="t" r="r" b="b"/>
            <a:pathLst>
              <a:path w="7101840" h="132079">
                <a:moveTo>
                  <a:pt x="0" y="0"/>
                </a:moveTo>
                <a:lnTo>
                  <a:pt x="7101840" y="0"/>
                </a:lnTo>
                <a:lnTo>
                  <a:pt x="7101840" y="132079"/>
                </a:lnTo>
                <a:lnTo>
                  <a:pt x="0" y="132079"/>
                </a:lnTo>
                <a:lnTo>
                  <a:pt x="0" y="0"/>
                </a:lnTo>
                <a:close/>
              </a:path>
            </a:pathLst>
          </a:custGeom>
          <a:solidFill>
            <a:srgbClr val="F69E66"/>
          </a:solidFill>
        </p:spPr>
        <p:txBody>
          <a:bodyPr wrap="square" lIns="0" tIns="0" rIns="0" bIns="0" rtlCol="0"/>
          <a:lstStyle/>
          <a:p>
            <a:endParaRPr/>
          </a:p>
        </p:txBody>
      </p:sp>
      <p:sp>
        <p:nvSpPr>
          <p:cNvPr id="25" name="bk object 25"/>
          <p:cNvSpPr/>
          <p:nvPr/>
        </p:nvSpPr>
        <p:spPr>
          <a:xfrm>
            <a:off x="8564880" y="3238500"/>
            <a:ext cx="1404620" cy="132080"/>
          </a:xfrm>
          <a:custGeom>
            <a:avLst/>
            <a:gdLst/>
            <a:ahLst/>
            <a:cxnLst/>
            <a:rect l="l" t="t" r="r" b="b"/>
            <a:pathLst>
              <a:path w="1404620" h="132079">
                <a:moveTo>
                  <a:pt x="0" y="0"/>
                </a:moveTo>
                <a:lnTo>
                  <a:pt x="1404620" y="0"/>
                </a:lnTo>
                <a:lnTo>
                  <a:pt x="1404620" y="132079"/>
                </a:lnTo>
                <a:lnTo>
                  <a:pt x="0" y="132079"/>
                </a:lnTo>
                <a:lnTo>
                  <a:pt x="0" y="0"/>
                </a:lnTo>
                <a:close/>
              </a:path>
            </a:pathLst>
          </a:custGeom>
          <a:solidFill>
            <a:srgbClr val="F38573"/>
          </a:solidFill>
        </p:spPr>
        <p:txBody>
          <a:bodyPr wrap="square" lIns="0" tIns="0" rIns="0" bIns="0" rtlCol="0"/>
          <a:lstStyle/>
          <a:p>
            <a:endParaRPr/>
          </a:p>
        </p:txBody>
      </p:sp>
      <p:sp>
        <p:nvSpPr>
          <p:cNvPr id="26" name="bk object 26"/>
          <p:cNvSpPr/>
          <p:nvPr/>
        </p:nvSpPr>
        <p:spPr>
          <a:xfrm>
            <a:off x="9969500" y="3238500"/>
            <a:ext cx="469900" cy="132080"/>
          </a:xfrm>
          <a:custGeom>
            <a:avLst/>
            <a:gdLst/>
            <a:ahLst/>
            <a:cxnLst/>
            <a:rect l="l" t="t" r="r" b="b"/>
            <a:pathLst>
              <a:path w="469900" h="132079">
                <a:moveTo>
                  <a:pt x="0" y="0"/>
                </a:moveTo>
                <a:lnTo>
                  <a:pt x="469900" y="0"/>
                </a:lnTo>
                <a:lnTo>
                  <a:pt x="469900" y="132079"/>
                </a:lnTo>
                <a:lnTo>
                  <a:pt x="0" y="132079"/>
                </a:lnTo>
                <a:lnTo>
                  <a:pt x="0" y="0"/>
                </a:lnTo>
                <a:close/>
              </a:path>
            </a:pathLst>
          </a:custGeom>
          <a:solidFill>
            <a:srgbClr val="F9C36E"/>
          </a:solidFill>
        </p:spPr>
        <p:txBody>
          <a:bodyPr wrap="square" lIns="0" tIns="0" rIns="0" bIns="0" rtlCol="0"/>
          <a:lstStyle/>
          <a:p>
            <a:endParaRPr/>
          </a:p>
        </p:txBody>
      </p:sp>
      <p:sp>
        <p:nvSpPr>
          <p:cNvPr id="27" name="bk object 27"/>
          <p:cNvSpPr/>
          <p:nvPr/>
        </p:nvSpPr>
        <p:spPr>
          <a:xfrm>
            <a:off x="10439400" y="3238500"/>
            <a:ext cx="167640" cy="132080"/>
          </a:xfrm>
          <a:custGeom>
            <a:avLst/>
            <a:gdLst/>
            <a:ahLst/>
            <a:cxnLst/>
            <a:rect l="l" t="t" r="r" b="b"/>
            <a:pathLst>
              <a:path w="167640" h="132079">
                <a:moveTo>
                  <a:pt x="0" y="0"/>
                </a:moveTo>
                <a:lnTo>
                  <a:pt x="167640" y="0"/>
                </a:lnTo>
                <a:lnTo>
                  <a:pt x="167640" y="132079"/>
                </a:lnTo>
                <a:lnTo>
                  <a:pt x="0" y="132079"/>
                </a:lnTo>
                <a:lnTo>
                  <a:pt x="0" y="0"/>
                </a:lnTo>
                <a:close/>
              </a:path>
            </a:pathLst>
          </a:custGeom>
          <a:solidFill>
            <a:srgbClr val="FFFFFF"/>
          </a:solidFill>
        </p:spPr>
        <p:txBody>
          <a:bodyPr wrap="square" lIns="0" tIns="0" rIns="0" bIns="0" rtlCol="0"/>
          <a:lstStyle/>
          <a:p>
            <a:endParaRPr/>
          </a:p>
        </p:txBody>
      </p:sp>
      <p:sp>
        <p:nvSpPr>
          <p:cNvPr id="28" name="bk object 28"/>
          <p:cNvSpPr/>
          <p:nvPr/>
        </p:nvSpPr>
        <p:spPr>
          <a:xfrm>
            <a:off x="10607040" y="3238500"/>
            <a:ext cx="1668780" cy="132080"/>
          </a:xfrm>
          <a:custGeom>
            <a:avLst/>
            <a:gdLst/>
            <a:ahLst/>
            <a:cxnLst/>
            <a:rect l="l" t="t" r="r" b="b"/>
            <a:pathLst>
              <a:path w="1668779" h="132079">
                <a:moveTo>
                  <a:pt x="0" y="0"/>
                </a:moveTo>
                <a:lnTo>
                  <a:pt x="1668779" y="0"/>
                </a:lnTo>
                <a:lnTo>
                  <a:pt x="1668779" y="132079"/>
                </a:lnTo>
                <a:lnTo>
                  <a:pt x="0" y="132079"/>
                </a:lnTo>
                <a:lnTo>
                  <a:pt x="0" y="0"/>
                </a:lnTo>
                <a:close/>
              </a:path>
            </a:pathLst>
          </a:custGeom>
          <a:solidFill>
            <a:srgbClr val="9CDAEB"/>
          </a:solidFill>
        </p:spPr>
        <p:txBody>
          <a:bodyPr wrap="square" lIns="0" tIns="0" rIns="0" bIns="0" rtlCol="0"/>
          <a:lstStyle/>
          <a:p>
            <a:endParaRPr/>
          </a:p>
        </p:txBody>
      </p:sp>
      <p:sp>
        <p:nvSpPr>
          <p:cNvPr id="29" name="bk object 29"/>
          <p:cNvSpPr/>
          <p:nvPr/>
        </p:nvSpPr>
        <p:spPr>
          <a:xfrm>
            <a:off x="12275819" y="3238500"/>
            <a:ext cx="3980179" cy="132080"/>
          </a:xfrm>
          <a:custGeom>
            <a:avLst/>
            <a:gdLst/>
            <a:ahLst/>
            <a:cxnLst/>
            <a:rect l="l" t="t" r="r" b="b"/>
            <a:pathLst>
              <a:path w="3980180" h="132079">
                <a:moveTo>
                  <a:pt x="0" y="132079"/>
                </a:moveTo>
                <a:lnTo>
                  <a:pt x="3980179" y="132079"/>
                </a:lnTo>
                <a:lnTo>
                  <a:pt x="3980179" y="0"/>
                </a:lnTo>
                <a:lnTo>
                  <a:pt x="0" y="0"/>
                </a:lnTo>
                <a:lnTo>
                  <a:pt x="0" y="132079"/>
                </a:lnTo>
                <a:close/>
              </a:path>
            </a:pathLst>
          </a:custGeom>
          <a:solidFill>
            <a:srgbClr val="61ABCC"/>
          </a:solidFill>
        </p:spPr>
        <p:txBody>
          <a:bodyPr wrap="square" lIns="0" tIns="0" rIns="0" bIns="0" rtlCol="0"/>
          <a:lstStyle/>
          <a:p>
            <a:endParaRPr/>
          </a:p>
        </p:txBody>
      </p:sp>
      <p:sp>
        <p:nvSpPr>
          <p:cNvPr id="30" name="bk object 30"/>
          <p:cNvSpPr/>
          <p:nvPr/>
        </p:nvSpPr>
        <p:spPr>
          <a:xfrm>
            <a:off x="0" y="0"/>
            <a:ext cx="16255999" cy="9143999"/>
          </a:xfrm>
          <a:prstGeom prst="rect">
            <a:avLst/>
          </a:prstGeom>
          <a:blipFill>
            <a:blip r:embed="rId5" cstate="print"/>
            <a:stretch>
              <a:fillRect/>
            </a:stretch>
          </a:blipFill>
        </p:spPr>
        <p:txBody>
          <a:bodyPr wrap="square" lIns="0" tIns="0" rIns="0" bIns="0" rtlCol="0"/>
          <a:lstStyle/>
          <a:p>
            <a:endParaRPr/>
          </a:p>
        </p:txBody>
      </p:sp>
      <p:sp>
        <p:nvSpPr>
          <p:cNvPr id="2" name="Holder 2"/>
          <p:cNvSpPr>
            <a:spLocks noGrp="1"/>
          </p:cNvSpPr>
          <p:nvPr>
            <p:ph type="ctrTitle"/>
          </p:nvPr>
        </p:nvSpPr>
        <p:spPr>
          <a:xfrm>
            <a:off x="1567540" y="3746351"/>
            <a:ext cx="13120918" cy="574039"/>
          </a:xfrm>
          <a:prstGeom prst="rect">
            <a:avLst/>
          </a:prstGeom>
        </p:spPr>
        <p:txBody>
          <a:bodyPr wrap="square" lIns="0" tIns="0" rIns="0" bIns="0">
            <a:spAutoFit/>
          </a:bodyPr>
          <a:lstStyle>
            <a:lvl1pPr>
              <a:defRPr sz="3600" b="0" i="0">
                <a:solidFill>
                  <a:srgbClr val="404040"/>
                </a:solidFill>
                <a:latin typeface="Times New Roman"/>
                <a:cs typeface="Times New Roman"/>
              </a:defRPr>
            </a:lvl1pPr>
          </a:lstStyle>
          <a:p>
            <a:endParaRPr/>
          </a:p>
        </p:txBody>
      </p:sp>
      <p:sp>
        <p:nvSpPr>
          <p:cNvPr id="3" name="Holder 3"/>
          <p:cNvSpPr>
            <a:spLocks noGrp="1"/>
          </p:cNvSpPr>
          <p:nvPr>
            <p:ph type="subTitle" idx="4"/>
          </p:nvPr>
        </p:nvSpPr>
        <p:spPr>
          <a:xfrm>
            <a:off x="2438400" y="5120640"/>
            <a:ext cx="11379200" cy="22860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5/14/2020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87565489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800" b="1" i="0">
                <a:solidFill>
                  <a:schemeClr val="bg1"/>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sz="2200" b="0" i="0">
                <a:solidFill>
                  <a:srgbClr val="3E3E3E"/>
                </a:solidFill>
                <a:latin typeface="Arial"/>
                <a:cs typeface="Aria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5/14/2020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47743248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800" b="1" i="0">
                <a:solidFill>
                  <a:schemeClr val="bg1"/>
                </a:solidFill>
                <a:latin typeface="Arial"/>
                <a:cs typeface="Arial"/>
              </a:defRPr>
            </a:lvl1pPr>
          </a:lstStyle>
          <a:p>
            <a:endParaRPr/>
          </a:p>
        </p:txBody>
      </p:sp>
      <p:sp>
        <p:nvSpPr>
          <p:cNvPr id="3" name="Holder 3"/>
          <p:cNvSpPr>
            <a:spLocks noGrp="1"/>
          </p:cNvSpPr>
          <p:nvPr>
            <p:ph sz="half" idx="2"/>
          </p:nvPr>
        </p:nvSpPr>
        <p:spPr>
          <a:xfrm>
            <a:off x="812800" y="2103120"/>
            <a:ext cx="7071360" cy="603504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8371840" y="2103120"/>
            <a:ext cx="7071360" cy="603504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5/14/2020</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04222280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800" b="1" i="0">
                <a:solidFill>
                  <a:schemeClr val="bg1"/>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5/14/2020</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47886211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5/14/2020</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7844604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Assisted Practice">
  <p:cSld name="Assisted Practice">
    <p:spTree>
      <p:nvGrpSpPr>
        <p:cNvPr id="1" name="Shape 36"/>
        <p:cNvGrpSpPr/>
        <p:nvPr/>
      </p:nvGrpSpPr>
      <p:grpSpPr>
        <a:xfrm>
          <a:off x="0" y="0"/>
          <a:ext cx="0" cy="0"/>
          <a:chOff x="0" y="0"/>
          <a:chExt cx="0" cy="0"/>
        </a:xfrm>
      </p:grpSpPr>
      <p:pic>
        <p:nvPicPr>
          <p:cNvPr id="37" name="Google Shape;37;p82"/>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38" name="Google Shape;38;p82"/>
          <p:cNvPicPr preferRelativeResize="0"/>
          <p:nvPr/>
        </p:nvPicPr>
        <p:blipFill rotWithShape="1">
          <a:blip r:embed="rId3">
            <a:alphaModFix/>
          </a:blip>
          <a:srcRect/>
          <a:stretch/>
        </p:blipFill>
        <p:spPr>
          <a:xfrm>
            <a:off x="0" y="0"/>
            <a:ext cx="16256000" cy="9144000"/>
          </a:xfrm>
          <a:prstGeom prst="rect">
            <a:avLst/>
          </a:prstGeom>
          <a:noFill/>
          <a:ln>
            <a:noFill/>
          </a:ln>
        </p:spPr>
      </p:pic>
      <p:pic>
        <p:nvPicPr>
          <p:cNvPr id="39" name="Google Shape;39;p82" descr="A close up of a logo&#10;&#10;Description automatically generated"/>
          <p:cNvPicPr preferRelativeResize="0"/>
          <p:nvPr/>
        </p:nvPicPr>
        <p:blipFill rotWithShape="1">
          <a:blip r:embed="rId4">
            <a:alphaModFix/>
          </a:blip>
          <a:srcRect/>
          <a:stretch/>
        </p:blipFill>
        <p:spPr>
          <a:xfrm>
            <a:off x="0" y="0"/>
            <a:ext cx="16256000" cy="9144000"/>
          </a:xfrm>
          <a:prstGeom prst="rect">
            <a:avLst/>
          </a:prstGeom>
          <a:noFill/>
          <a:ln>
            <a:noFill/>
          </a:ln>
        </p:spPr>
      </p:pic>
      <p:sp>
        <p:nvSpPr>
          <p:cNvPr id="40" name="Google Shape;40;p82"/>
          <p:cNvSpPr txBox="1">
            <a:spLocks noGrp="1"/>
          </p:cNvSpPr>
          <p:nvPr>
            <p:ph type="title"/>
          </p:nvPr>
        </p:nvSpPr>
        <p:spPr>
          <a:xfrm>
            <a:off x="812800" y="436395"/>
            <a:ext cx="10666185" cy="665045"/>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lt1"/>
              </a:buClr>
              <a:buSzPts val="4400"/>
              <a:buFont typeface="Arial"/>
              <a:buNone/>
              <a:defRPr sz="2800" b="1">
                <a:solidFill>
                  <a:schemeClr val="lt1"/>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82"/>
          <p:cNvSpPr txBox="1">
            <a:spLocks noGrp="1"/>
          </p:cNvSpPr>
          <p:nvPr>
            <p:ph type="body" idx="1"/>
          </p:nvPr>
        </p:nvSpPr>
        <p:spPr>
          <a:xfrm>
            <a:off x="1902091" y="2363465"/>
            <a:ext cx="12451817" cy="5527418"/>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333"/>
              </a:spcBef>
              <a:spcAft>
                <a:spcPts val="0"/>
              </a:spcAft>
              <a:buClr>
                <a:srgbClr val="3F3F3F"/>
              </a:buClr>
              <a:buSzPts val="2200"/>
              <a:buNone/>
              <a:defRPr sz="2200">
                <a:solidFill>
                  <a:srgbClr val="3F3F3F"/>
                </a:solidFill>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Tree>
  </p:cSld>
  <p:clrMapOvr>
    <a:masterClrMapping/>
  </p:clrMapOvr>
  <p:extLst>
    <p:ext uri="{DCECCB84-F9BA-43D5-87BE-67443E8EF086}">
      <p15:sldGuideLst xmlns:p15="http://schemas.microsoft.com/office/powerpoint/2012/main">
        <p15:guide id="1" orient="horz" pos="2880">
          <p15:clr>
            <a:srgbClr val="FBAE40"/>
          </p15:clr>
        </p15:guide>
        <p15:guide id="2" pos="704">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Key Takeaways">
  <p:cSld name="Key Takeaways">
    <p:spTree>
      <p:nvGrpSpPr>
        <p:cNvPr id="1" name="Shape 42"/>
        <p:cNvGrpSpPr/>
        <p:nvPr/>
      </p:nvGrpSpPr>
      <p:grpSpPr>
        <a:xfrm>
          <a:off x="0" y="0"/>
          <a:ext cx="0" cy="0"/>
          <a:chOff x="0" y="0"/>
          <a:chExt cx="0" cy="0"/>
        </a:xfrm>
      </p:grpSpPr>
      <p:pic>
        <p:nvPicPr>
          <p:cNvPr id="43" name="Google Shape;43;p6" descr="A close up of a sign&#10;&#10;Description automatically generated"/>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44" name="Google Shape;44;p6"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pic>
        <p:nvPicPr>
          <p:cNvPr id="45" name="Google Shape;45;p6"/>
          <p:cNvPicPr preferRelativeResize="0"/>
          <p:nvPr/>
        </p:nvPicPr>
        <p:blipFill rotWithShape="1">
          <a:blip r:embed="rId4">
            <a:alphaModFix/>
          </a:blip>
          <a:srcRect/>
          <a:stretch/>
        </p:blipFill>
        <p:spPr>
          <a:xfrm>
            <a:off x="3302000" y="1186581"/>
            <a:ext cx="3975100" cy="365760"/>
          </a:xfrm>
          <a:prstGeom prst="rect">
            <a:avLst/>
          </a:prstGeom>
          <a:noFill/>
          <a:ln>
            <a:noFill/>
          </a:ln>
        </p:spPr>
      </p:pic>
      <p:sp>
        <p:nvSpPr>
          <p:cNvPr id="46" name="Google Shape;46;p6"/>
          <p:cNvSpPr/>
          <p:nvPr/>
        </p:nvSpPr>
        <p:spPr>
          <a:xfrm>
            <a:off x="2747395" y="769174"/>
            <a:ext cx="4819925" cy="523220"/>
          </a:xfrm>
          <a:prstGeom prst="rect">
            <a:avLst/>
          </a:prstGeom>
          <a:noFill/>
          <a:ln>
            <a:noFill/>
          </a:ln>
        </p:spPr>
        <p:txBody>
          <a:bodyPr spcFirstLastPara="1" wrap="square" lIns="91425" tIns="45700" rIns="91425" bIns="45700" anchor="t" anchorCtr="0">
            <a:spAutoFit/>
          </a:bodyPr>
          <a:lstStyle/>
          <a:p>
            <a:pPr marL="228600" marR="0" lvl="0" indent="0" algn="ctr" rtl="0">
              <a:lnSpc>
                <a:spcPct val="100000"/>
              </a:lnSpc>
              <a:spcBef>
                <a:spcPts val="0"/>
              </a:spcBef>
              <a:spcAft>
                <a:spcPts val="0"/>
              </a:spcAft>
              <a:buClr>
                <a:srgbClr val="3F3F3F"/>
              </a:buClr>
              <a:buSzPts val="2200"/>
              <a:buFont typeface="Arial"/>
              <a:buNone/>
            </a:pPr>
            <a:r>
              <a:rPr lang="en-US" sz="2800" b="1" i="0" u="none" strike="noStrike" cap="none">
                <a:solidFill>
                  <a:srgbClr val="3F3F3F"/>
                </a:solidFill>
                <a:latin typeface="Open Sans"/>
                <a:ea typeface="Open Sans"/>
                <a:cs typeface="Open Sans"/>
                <a:sym typeface="Open Sans"/>
              </a:rPr>
              <a:t>Key Takeaways</a:t>
            </a:r>
            <a:endParaRPr sz="1800" b="0" i="0" u="none" strike="noStrike" cap="none">
              <a:solidFill>
                <a:schemeClr val="dk1"/>
              </a:solidFill>
              <a:latin typeface="Calibri"/>
              <a:ea typeface="Calibri"/>
              <a:cs typeface="Calibri"/>
              <a:sym typeface="Calibri"/>
            </a:endParaRPr>
          </a:p>
        </p:txBody>
      </p:sp>
      <p:sp>
        <p:nvSpPr>
          <p:cNvPr id="47" name="Google Shape;47;p6"/>
          <p:cNvSpPr txBox="1">
            <a:spLocks noGrp="1"/>
          </p:cNvSpPr>
          <p:nvPr>
            <p:ph type="body" idx="1"/>
          </p:nvPr>
        </p:nvSpPr>
        <p:spPr>
          <a:xfrm>
            <a:off x="1432121" y="2180141"/>
            <a:ext cx="8099408" cy="586248"/>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333"/>
              </a:spcBef>
              <a:spcAft>
                <a:spcPts val="0"/>
              </a:spcAft>
              <a:buClr>
                <a:srgbClr val="3F3F3F"/>
              </a:buClr>
              <a:buSzPts val="2200"/>
              <a:buNone/>
              <a:defRPr sz="2200">
                <a:solidFill>
                  <a:srgbClr val="3F3F3F"/>
                </a:solidFill>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48" name="Google Shape;48;p6"/>
          <p:cNvSpPr txBox="1">
            <a:spLocks noGrp="1"/>
          </p:cNvSpPr>
          <p:nvPr>
            <p:ph type="body" idx="2"/>
          </p:nvPr>
        </p:nvSpPr>
        <p:spPr>
          <a:xfrm>
            <a:off x="1432121" y="3372838"/>
            <a:ext cx="8099408" cy="586248"/>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333"/>
              </a:spcBef>
              <a:spcAft>
                <a:spcPts val="0"/>
              </a:spcAft>
              <a:buClr>
                <a:srgbClr val="3F3F3F"/>
              </a:buClr>
              <a:buSzPts val="2200"/>
              <a:buNone/>
              <a:defRPr sz="2200">
                <a:solidFill>
                  <a:srgbClr val="3F3F3F"/>
                </a:solidFill>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49" name="Google Shape;49;p6"/>
          <p:cNvSpPr txBox="1">
            <a:spLocks noGrp="1"/>
          </p:cNvSpPr>
          <p:nvPr>
            <p:ph type="body" idx="3"/>
          </p:nvPr>
        </p:nvSpPr>
        <p:spPr>
          <a:xfrm>
            <a:off x="1432121" y="4565535"/>
            <a:ext cx="8099408" cy="586248"/>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333"/>
              </a:spcBef>
              <a:spcAft>
                <a:spcPts val="0"/>
              </a:spcAft>
              <a:buClr>
                <a:srgbClr val="3F3F3F"/>
              </a:buClr>
              <a:buSzPts val="2200"/>
              <a:buNone/>
              <a:defRPr sz="2200">
                <a:solidFill>
                  <a:srgbClr val="3F3F3F"/>
                </a:solidFill>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50" name="Google Shape;50;p6"/>
          <p:cNvSpPr txBox="1">
            <a:spLocks noGrp="1"/>
          </p:cNvSpPr>
          <p:nvPr>
            <p:ph type="body" idx="4"/>
          </p:nvPr>
        </p:nvSpPr>
        <p:spPr>
          <a:xfrm>
            <a:off x="1432121" y="5758233"/>
            <a:ext cx="8099408" cy="586248"/>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333"/>
              </a:spcBef>
              <a:spcAft>
                <a:spcPts val="0"/>
              </a:spcAft>
              <a:buClr>
                <a:srgbClr val="3F3F3F"/>
              </a:buClr>
              <a:buSzPts val="2200"/>
              <a:buNone/>
              <a:defRPr sz="2200">
                <a:solidFill>
                  <a:srgbClr val="3F3F3F"/>
                </a:solidFill>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Knowledge Check">
  <p:cSld name="Knowledge Check">
    <p:spTree>
      <p:nvGrpSpPr>
        <p:cNvPr id="1" name="Shape 51"/>
        <p:cNvGrpSpPr/>
        <p:nvPr/>
      </p:nvGrpSpPr>
      <p:grpSpPr>
        <a:xfrm>
          <a:off x="0" y="0"/>
          <a:ext cx="0" cy="0"/>
          <a:chOff x="0" y="0"/>
          <a:chExt cx="0" cy="0"/>
        </a:xfrm>
      </p:grpSpPr>
      <p:pic>
        <p:nvPicPr>
          <p:cNvPr id="52" name="Google Shape;52;p142"/>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53" name="Google Shape;53;p142"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54" name="Google Shape;54;p142"/>
          <p:cNvSpPr/>
          <p:nvPr/>
        </p:nvSpPr>
        <p:spPr>
          <a:xfrm>
            <a:off x="8128000" y="4310390"/>
            <a:ext cx="4819925" cy="430887"/>
          </a:xfrm>
          <a:prstGeom prst="rect">
            <a:avLst/>
          </a:prstGeom>
          <a:noFill/>
          <a:ln>
            <a:noFill/>
          </a:ln>
        </p:spPr>
        <p:txBody>
          <a:bodyPr spcFirstLastPara="1" wrap="square" lIns="91425" tIns="0" rIns="91425" bIns="0" anchor="t" anchorCtr="0">
            <a:spAutoFit/>
          </a:bodyPr>
          <a:lstStyle/>
          <a:p>
            <a:pPr marL="0" marR="0" lvl="0" indent="0" algn="ctr" rtl="0">
              <a:lnSpc>
                <a:spcPct val="100000"/>
              </a:lnSpc>
              <a:spcBef>
                <a:spcPts val="0"/>
              </a:spcBef>
              <a:spcAft>
                <a:spcPts val="0"/>
              </a:spcAft>
              <a:buClr>
                <a:srgbClr val="000000"/>
              </a:buClr>
              <a:buSzPts val="2800"/>
              <a:buFont typeface="Arial"/>
              <a:buNone/>
            </a:pPr>
            <a:r>
              <a:rPr lang="en-US" sz="2800" b="1" i="0" u="none" strike="noStrike" cap="none">
                <a:solidFill>
                  <a:schemeClr val="lt1"/>
                </a:solidFill>
                <a:latin typeface="Open Sans"/>
                <a:ea typeface="Open Sans"/>
                <a:cs typeface="Open Sans"/>
                <a:sym typeface="Open Sans"/>
              </a:rPr>
              <a:t>Knowledge Check</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1_quiz content">
  <p:cSld name="2_quiz content">
    <p:spTree>
      <p:nvGrpSpPr>
        <p:cNvPr id="1" name="Shape 55"/>
        <p:cNvGrpSpPr/>
        <p:nvPr/>
      </p:nvGrpSpPr>
      <p:grpSpPr>
        <a:xfrm>
          <a:off x="0" y="0"/>
          <a:ext cx="0" cy="0"/>
          <a:chOff x="0" y="0"/>
          <a:chExt cx="0" cy="0"/>
        </a:xfrm>
      </p:grpSpPr>
      <p:pic>
        <p:nvPicPr>
          <p:cNvPr id="56" name="Google Shape;56;p143"/>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57" name="Google Shape;57;p143"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58" name="Google Shape;58;p143"/>
          <p:cNvSpPr txBox="1"/>
          <p:nvPr/>
        </p:nvSpPr>
        <p:spPr>
          <a:xfrm>
            <a:off x="1280469" y="732325"/>
            <a:ext cx="1698904" cy="46166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59" name="Google Shape;59;p143"/>
          <p:cNvSpPr txBox="1">
            <a:spLocks noGrp="1"/>
          </p:cNvSpPr>
          <p:nvPr>
            <p:ph type="body" idx="1"/>
          </p:nvPr>
        </p:nvSpPr>
        <p:spPr>
          <a:xfrm>
            <a:off x="1280469" y="1281797"/>
            <a:ext cx="1698904" cy="674183"/>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1000"/>
              </a:spcBef>
              <a:spcAft>
                <a:spcPts val="0"/>
              </a:spcAft>
              <a:buSzPts val="2800"/>
              <a:buFont typeface="Arial"/>
              <a:buNone/>
              <a:defRPr sz="2200" b="1">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60" name="Google Shape;60;p143"/>
          <p:cNvSpPr txBox="1">
            <a:spLocks noGrp="1"/>
          </p:cNvSpPr>
          <p:nvPr>
            <p:ph type="body" idx="2"/>
          </p:nvPr>
        </p:nvSpPr>
        <p:spPr>
          <a:xfrm>
            <a:off x="3012031" y="571937"/>
            <a:ext cx="12323689" cy="1424965"/>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SzPts val="2800"/>
              <a:buFont typeface="Arial"/>
              <a:buNone/>
              <a:defRPr sz="22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61" name="Google Shape;61;p143"/>
          <p:cNvSpPr txBox="1"/>
          <p:nvPr/>
        </p:nvSpPr>
        <p:spPr>
          <a:xfrm>
            <a:off x="1716761" y="2836543"/>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a.</a:t>
            </a:r>
            <a:endParaRPr sz="2000" b="0" i="0" u="none" strike="noStrike" cap="none">
              <a:solidFill>
                <a:srgbClr val="000000"/>
              </a:solidFill>
              <a:latin typeface="Open Sans"/>
              <a:ea typeface="Open Sans"/>
              <a:cs typeface="Open Sans"/>
              <a:sym typeface="Open Sans"/>
            </a:endParaRPr>
          </a:p>
        </p:txBody>
      </p:sp>
      <p:sp>
        <p:nvSpPr>
          <p:cNvPr id="62" name="Google Shape;62;p143"/>
          <p:cNvSpPr txBox="1"/>
          <p:nvPr/>
        </p:nvSpPr>
        <p:spPr>
          <a:xfrm>
            <a:off x="1716761" y="3657148"/>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b.</a:t>
            </a:r>
            <a:endParaRPr sz="2000" b="0" i="0" u="none" strike="noStrike" cap="none">
              <a:solidFill>
                <a:srgbClr val="000000"/>
              </a:solidFill>
              <a:latin typeface="Open Sans"/>
              <a:ea typeface="Open Sans"/>
              <a:cs typeface="Open Sans"/>
              <a:sym typeface="Open Sans"/>
            </a:endParaRPr>
          </a:p>
        </p:txBody>
      </p:sp>
      <p:sp>
        <p:nvSpPr>
          <p:cNvPr id="63" name="Google Shape;63;p143"/>
          <p:cNvSpPr txBox="1"/>
          <p:nvPr/>
        </p:nvSpPr>
        <p:spPr>
          <a:xfrm>
            <a:off x="1716761" y="4477753"/>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c.</a:t>
            </a:r>
            <a:endParaRPr sz="2000" b="0" i="0" u="none" strike="noStrike" cap="none">
              <a:solidFill>
                <a:srgbClr val="000000"/>
              </a:solidFill>
              <a:latin typeface="Open Sans"/>
              <a:ea typeface="Open Sans"/>
              <a:cs typeface="Open Sans"/>
              <a:sym typeface="Open Sans"/>
            </a:endParaRPr>
          </a:p>
        </p:txBody>
      </p:sp>
      <p:sp>
        <p:nvSpPr>
          <p:cNvPr id="64" name="Google Shape;64;p143"/>
          <p:cNvSpPr txBox="1"/>
          <p:nvPr/>
        </p:nvSpPr>
        <p:spPr>
          <a:xfrm>
            <a:off x="1716761" y="5298358"/>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d.</a:t>
            </a:r>
            <a:endParaRPr sz="2000" b="0" i="0" u="none" strike="noStrike" cap="none">
              <a:solidFill>
                <a:srgbClr val="000000"/>
              </a:solidFill>
              <a:latin typeface="Open Sans"/>
              <a:ea typeface="Open Sans"/>
              <a:cs typeface="Open Sans"/>
              <a:sym typeface="Open Sans"/>
            </a:endParaRPr>
          </a:p>
        </p:txBody>
      </p:sp>
      <p:sp>
        <p:nvSpPr>
          <p:cNvPr id="65" name="Google Shape;65;p143"/>
          <p:cNvSpPr txBox="1">
            <a:spLocks noGrp="1"/>
          </p:cNvSpPr>
          <p:nvPr>
            <p:ph type="body" idx="3"/>
          </p:nvPr>
        </p:nvSpPr>
        <p:spPr>
          <a:xfrm>
            <a:off x="2329744" y="2788417"/>
            <a:ext cx="11250640" cy="701711"/>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Font typeface="Arial"/>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66" name="Google Shape;66;p143"/>
          <p:cNvSpPr txBox="1">
            <a:spLocks noGrp="1"/>
          </p:cNvSpPr>
          <p:nvPr>
            <p:ph type="body" idx="4"/>
          </p:nvPr>
        </p:nvSpPr>
        <p:spPr>
          <a:xfrm>
            <a:off x="2329744" y="3609022"/>
            <a:ext cx="11250640" cy="701711"/>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Font typeface="Arial"/>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67" name="Google Shape;67;p143"/>
          <p:cNvSpPr txBox="1">
            <a:spLocks noGrp="1"/>
          </p:cNvSpPr>
          <p:nvPr>
            <p:ph type="body" idx="5"/>
          </p:nvPr>
        </p:nvSpPr>
        <p:spPr>
          <a:xfrm>
            <a:off x="2329744" y="4429627"/>
            <a:ext cx="11250640" cy="701711"/>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Font typeface="Arial"/>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68" name="Google Shape;68;p143"/>
          <p:cNvSpPr txBox="1">
            <a:spLocks noGrp="1"/>
          </p:cNvSpPr>
          <p:nvPr>
            <p:ph type="body" idx="6"/>
          </p:nvPr>
        </p:nvSpPr>
        <p:spPr>
          <a:xfrm>
            <a:off x="2329744" y="5250232"/>
            <a:ext cx="11250640" cy="701711"/>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Font typeface="Arial"/>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1_quiz ans">
  <p:cSld name="2_quiz ans">
    <p:spTree>
      <p:nvGrpSpPr>
        <p:cNvPr id="1" name="Shape 69"/>
        <p:cNvGrpSpPr/>
        <p:nvPr/>
      </p:nvGrpSpPr>
      <p:grpSpPr>
        <a:xfrm>
          <a:off x="0" y="0"/>
          <a:ext cx="0" cy="0"/>
          <a:chOff x="0" y="0"/>
          <a:chExt cx="0" cy="0"/>
        </a:xfrm>
      </p:grpSpPr>
      <p:pic>
        <p:nvPicPr>
          <p:cNvPr id="70" name="Google Shape;70;p144"/>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71" name="Google Shape;71;p144"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72" name="Google Shape;72;p144"/>
          <p:cNvSpPr txBox="1">
            <a:spLocks noGrp="1"/>
          </p:cNvSpPr>
          <p:nvPr>
            <p:ph type="body" idx="1"/>
          </p:nvPr>
        </p:nvSpPr>
        <p:spPr>
          <a:xfrm>
            <a:off x="3012031" y="571937"/>
            <a:ext cx="12323689" cy="1424965"/>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SzPts val="2800"/>
              <a:buFont typeface="Arial"/>
              <a:buNone/>
              <a:defRPr sz="22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73" name="Google Shape;73;p144"/>
          <p:cNvSpPr txBox="1"/>
          <p:nvPr/>
        </p:nvSpPr>
        <p:spPr>
          <a:xfrm>
            <a:off x="1280469" y="732325"/>
            <a:ext cx="1698904" cy="46166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74" name="Google Shape;74;p144"/>
          <p:cNvSpPr txBox="1">
            <a:spLocks noGrp="1"/>
          </p:cNvSpPr>
          <p:nvPr>
            <p:ph type="body" idx="2"/>
          </p:nvPr>
        </p:nvSpPr>
        <p:spPr>
          <a:xfrm>
            <a:off x="1280469" y="1281797"/>
            <a:ext cx="1698904" cy="674183"/>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1000"/>
              </a:spcBef>
              <a:spcAft>
                <a:spcPts val="0"/>
              </a:spcAft>
              <a:buSzPts val="2800"/>
              <a:buFont typeface="Arial"/>
              <a:buNone/>
              <a:defRPr sz="2200" b="1">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75" name="Google Shape;75;p144"/>
          <p:cNvSpPr txBox="1">
            <a:spLocks noGrp="1"/>
          </p:cNvSpPr>
          <p:nvPr>
            <p:ph type="body" idx="3"/>
          </p:nvPr>
        </p:nvSpPr>
        <p:spPr>
          <a:xfrm>
            <a:off x="670033" y="7935120"/>
            <a:ext cx="15194414" cy="99867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SzPts val="2800"/>
              <a:buFont typeface="Arial"/>
              <a:buNone/>
              <a:defRPr sz="20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76" name="Google Shape;76;p144"/>
          <p:cNvSpPr txBox="1"/>
          <p:nvPr/>
        </p:nvSpPr>
        <p:spPr>
          <a:xfrm>
            <a:off x="670034" y="7373503"/>
            <a:ext cx="2749059"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3F3F3F"/>
                </a:solidFill>
                <a:latin typeface="Open Sans"/>
                <a:ea typeface="Open Sans"/>
                <a:cs typeface="Open Sans"/>
                <a:sym typeface="Open Sans"/>
              </a:rPr>
              <a:t>The correct answer is</a:t>
            </a:r>
            <a:endParaRPr sz="1400" b="0" i="0" u="none" strike="noStrike" cap="none">
              <a:solidFill>
                <a:srgbClr val="000000"/>
              </a:solidFill>
              <a:latin typeface="Open Sans"/>
              <a:ea typeface="Open Sans"/>
              <a:cs typeface="Open Sans"/>
              <a:sym typeface="Open Sans"/>
            </a:endParaRPr>
          </a:p>
        </p:txBody>
      </p:sp>
      <p:cxnSp>
        <p:nvCxnSpPr>
          <p:cNvPr id="77" name="Google Shape;77;p144"/>
          <p:cNvCxnSpPr/>
          <p:nvPr/>
        </p:nvCxnSpPr>
        <p:spPr>
          <a:xfrm>
            <a:off x="670034" y="7854368"/>
            <a:ext cx="15074462" cy="0"/>
          </a:xfrm>
          <a:prstGeom prst="straightConnector1">
            <a:avLst/>
          </a:prstGeom>
          <a:noFill/>
          <a:ln w="9525" cap="flat" cmpd="sng">
            <a:solidFill>
              <a:schemeClr val="dk1"/>
            </a:solidFill>
            <a:prstDash val="solid"/>
            <a:round/>
            <a:headEnd type="none" w="sm" len="sm"/>
            <a:tailEnd type="none" w="sm" len="sm"/>
          </a:ln>
        </p:spPr>
      </p:cxnSp>
      <p:sp>
        <p:nvSpPr>
          <p:cNvPr id="78" name="Google Shape;78;p144"/>
          <p:cNvSpPr txBox="1">
            <a:spLocks noGrp="1"/>
          </p:cNvSpPr>
          <p:nvPr>
            <p:ph type="body" idx="4"/>
          </p:nvPr>
        </p:nvSpPr>
        <p:spPr>
          <a:xfrm>
            <a:off x="3346904" y="7368182"/>
            <a:ext cx="9022188" cy="400110"/>
          </a:xfrm>
          <a:prstGeom prst="rect">
            <a:avLst/>
          </a:prstGeom>
          <a:noFill/>
          <a:ln>
            <a:noFill/>
          </a:ln>
        </p:spPr>
        <p:txBody>
          <a:bodyPr spcFirstLastPara="1" wrap="square" lIns="91425" tIns="0" rIns="91425" bIns="0" anchor="b" anchorCtr="0">
            <a:noAutofit/>
          </a:bodyPr>
          <a:lstStyle>
            <a:lvl1pPr marL="457200" lvl="0" indent="-228600" algn="l">
              <a:lnSpc>
                <a:spcPct val="90000"/>
              </a:lnSpc>
              <a:spcBef>
                <a:spcPts val="1000"/>
              </a:spcBef>
              <a:spcAft>
                <a:spcPts val="0"/>
              </a:spcAft>
              <a:buSzPts val="2800"/>
              <a:buFont typeface="Arial"/>
              <a:buNone/>
              <a:defRPr sz="2200" b="1">
                <a:solidFill>
                  <a:srgbClr val="024F93"/>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79" name="Google Shape;79;p144"/>
          <p:cNvSpPr txBox="1"/>
          <p:nvPr/>
        </p:nvSpPr>
        <p:spPr>
          <a:xfrm>
            <a:off x="1716761" y="2836543"/>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a.</a:t>
            </a:r>
            <a:endParaRPr sz="2000" b="0" i="0" u="none" strike="noStrike" cap="none">
              <a:solidFill>
                <a:srgbClr val="000000"/>
              </a:solidFill>
              <a:latin typeface="Open Sans"/>
              <a:ea typeface="Open Sans"/>
              <a:cs typeface="Open Sans"/>
              <a:sym typeface="Open Sans"/>
            </a:endParaRPr>
          </a:p>
        </p:txBody>
      </p:sp>
      <p:sp>
        <p:nvSpPr>
          <p:cNvPr id="80" name="Google Shape;80;p144"/>
          <p:cNvSpPr txBox="1"/>
          <p:nvPr/>
        </p:nvSpPr>
        <p:spPr>
          <a:xfrm>
            <a:off x="1716761" y="3657148"/>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b.</a:t>
            </a:r>
            <a:endParaRPr sz="2000" b="0" i="0" u="none" strike="noStrike" cap="none">
              <a:solidFill>
                <a:srgbClr val="000000"/>
              </a:solidFill>
              <a:latin typeface="Open Sans"/>
              <a:ea typeface="Open Sans"/>
              <a:cs typeface="Open Sans"/>
              <a:sym typeface="Open Sans"/>
            </a:endParaRPr>
          </a:p>
        </p:txBody>
      </p:sp>
      <p:sp>
        <p:nvSpPr>
          <p:cNvPr id="81" name="Google Shape;81;p144"/>
          <p:cNvSpPr txBox="1"/>
          <p:nvPr/>
        </p:nvSpPr>
        <p:spPr>
          <a:xfrm>
            <a:off x="1716761" y="4477753"/>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c.</a:t>
            </a:r>
            <a:endParaRPr sz="2000" b="0" i="0" u="none" strike="noStrike" cap="none">
              <a:solidFill>
                <a:srgbClr val="000000"/>
              </a:solidFill>
              <a:latin typeface="Open Sans"/>
              <a:ea typeface="Open Sans"/>
              <a:cs typeface="Open Sans"/>
              <a:sym typeface="Open Sans"/>
            </a:endParaRPr>
          </a:p>
        </p:txBody>
      </p:sp>
      <p:sp>
        <p:nvSpPr>
          <p:cNvPr id="82" name="Google Shape;82;p144"/>
          <p:cNvSpPr txBox="1"/>
          <p:nvPr/>
        </p:nvSpPr>
        <p:spPr>
          <a:xfrm>
            <a:off x="1716761" y="5298358"/>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d.</a:t>
            </a:r>
            <a:endParaRPr sz="2000" b="0" i="0" u="none" strike="noStrike" cap="none">
              <a:solidFill>
                <a:srgbClr val="000000"/>
              </a:solidFill>
              <a:latin typeface="Open Sans"/>
              <a:ea typeface="Open Sans"/>
              <a:cs typeface="Open Sans"/>
              <a:sym typeface="Open Sans"/>
            </a:endParaRPr>
          </a:p>
        </p:txBody>
      </p:sp>
      <p:sp>
        <p:nvSpPr>
          <p:cNvPr id="83" name="Google Shape;83;p144"/>
          <p:cNvSpPr txBox="1">
            <a:spLocks noGrp="1"/>
          </p:cNvSpPr>
          <p:nvPr>
            <p:ph type="body" idx="5"/>
          </p:nvPr>
        </p:nvSpPr>
        <p:spPr>
          <a:xfrm>
            <a:off x="2329744" y="2788417"/>
            <a:ext cx="11250640" cy="701711"/>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Font typeface="Arial"/>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84" name="Google Shape;84;p144"/>
          <p:cNvSpPr txBox="1">
            <a:spLocks noGrp="1"/>
          </p:cNvSpPr>
          <p:nvPr>
            <p:ph type="body" idx="6"/>
          </p:nvPr>
        </p:nvSpPr>
        <p:spPr>
          <a:xfrm>
            <a:off x="2329744" y="3609022"/>
            <a:ext cx="11250640" cy="701711"/>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Font typeface="Arial"/>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85" name="Google Shape;85;p144"/>
          <p:cNvSpPr txBox="1">
            <a:spLocks noGrp="1"/>
          </p:cNvSpPr>
          <p:nvPr>
            <p:ph type="body" idx="7"/>
          </p:nvPr>
        </p:nvSpPr>
        <p:spPr>
          <a:xfrm>
            <a:off x="2329744" y="4429627"/>
            <a:ext cx="11250640" cy="701711"/>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Font typeface="Arial"/>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86" name="Google Shape;86;p144"/>
          <p:cNvSpPr txBox="1">
            <a:spLocks noGrp="1"/>
          </p:cNvSpPr>
          <p:nvPr>
            <p:ph type="body" idx="8"/>
          </p:nvPr>
        </p:nvSpPr>
        <p:spPr>
          <a:xfrm>
            <a:off x="2329744" y="5250232"/>
            <a:ext cx="11250640" cy="701711"/>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Font typeface="Arial"/>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Lesson-end Project">
  <p:cSld name="Lesson-end Project">
    <p:spTree>
      <p:nvGrpSpPr>
        <p:cNvPr id="1" name="Shape 87"/>
        <p:cNvGrpSpPr/>
        <p:nvPr/>
      </p:nvGrpSpPr>
      <p:grpSpPr>
        <a:xfrm>
          <a:off x="0" y="0"/>
          <a:ext cx="0" cy="0"/>
          <a:chOff x="0" y="0"/>
          <a:chExt cx="0" cy="0"/>
        </a:xfrm>
      </p:grpSpPr>
      <p:pic>
        <p:nvPicPr>
          <p:cNvPr id="88" name="Google Shape;88;p145"/>
          <p:cNvPicPr preferRelativeResize="0"/>
          <p:nvPr/>
        </p:nvPicPr>
        <p:blipFill rotWithShape="1">
          <a:blip r:embed="rId2">
            <a:alphaModFix/>
          </a:blip>
          <a:srcRect/>
          <a:stretch/>
        </p:blipFill>
        <p:spPr>
          <a:xfrm>
            <a:off x="0" y="0"/>
            <a:ext cx="16256000" cy="9143999"/>
          </a:xfrm>
          <a:prstGeom prst="rect">
            <a:avLst/>
          </a:prstGeom>
          <a:noFill/>
          <a:ln>
            <a:noFill/>
          </a:ln>
        </p:spPr>
      </p:pic>
      <p:pic>
        <p:nvPicPr>
          <p:cNvPr id="89" name="Google Shape;89;p145"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90" name="Google Shape;90;p145"/>
          <p:cNvSpPr/>
          <p:nvPr/>
        </p:nvSpPr>
        <p:spPr>
          <a:xfrm>
            <a:off x="4254500" y="1303972"/>
            <a:ext cx="10896600" cy="6875496"/>
          </a:xfrm>
          <a:prstGeom prst="roundRect">
            <a:avLst>
              <a:gd name="adj" fmla="val 3063"/>
            </a:avLst>
          </a:prstGeom>
          <a:solidFill>
            <a:srgbClr val="000000">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91" name="Google Shape;91;p145"/>
          <p:cNvSpPr txBox="1">
            <a:spLocks noGrp="1"/>
          </p:cNvSpPr>
          <p:nvPr>
            <p:ph type="title"/>
          </p:nvPr>
        </p:nvSpPr>
        <p:spPr>
          <a:xfrm>
            <a:off x="0" y="539514"/>
            <a:ext cx="16256001" cy="665045"/>
          </a:xfrm>
          <a:prstGeom prst="rect">
            <a:avLst/>
          </a:prstGeom>
          <a:noFill/>
          <a:ln>
            <a:noFill/>
          </a:ln>
        </p:spPr>
        <p:txBody>
          <a:bodyPr spcFirstLastPara="1" wrap="square" lIns="91425" tIns="45700" rIns="91425" bIns="45700" anchor="ctr" anchorCtr="0">
            <a:noAutofit/>
          </a:bodyPr>
          <a:lstStyle>
            <a:lvl1pPr marR="0" lvl="0" algn="ctr">
              <a:lnSpc>
                <a:spcPct val="90000"/>
              </a:lnSpc>
              <a:spcBef>
                <a:spcPts val="0"/>
              </a:spcBef>
              <a:spcAft>
                <a:spcPts val="0"/>
              </a:spcAft>
              <a:buClr>
                <a:srgbClr val="3F3F3F"/>
              </a:buClr>
              <a:buSzPts val="3200"/>
              <a:buFont typeface="Arial"/>
              <a:buNone/>
              <a:defRPr sz="2800" b="1" i="0" u="none" strike="noStrike" cap="none">
                <a:solidFill>
                  <a:schemeClr val="lt1"/>
                </a:solidFill>
                <a:latin typeface="Open Sans"/>
                <a:ea typeface="Open Sans"/>
                <a:cs typeface="Open Sans"/>
                <a:sym typeface="Open Sans"/>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92" name="Google Shape;92;p145"/>
          <p:cNvSpPr txBox="1">
            <a:spLocks noGrp="1"/>
          </p:cNvSpPr>
          <p:nvPr>
            <p:ph type="body" idx="1"/>
          </p:nvPr>
        </p:nvSpPr>
        <p:spPr>
          <a:xfrm>
            <a:off x="4699001" y="1770191"/>
            <a:ext cx="9956800" cy="5527418"/>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Font typeface="Arial"/>
              <a:buNone/>
              <a:defRPr sz="2200">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heme" Target="../theme/theme1.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37.xml"/><Relationship Id="rId7" Type="http://schemas.openxmlformats.org/officeDocument/2006/relationships/image" Target="../media/image22.png"/><Relationship Id="rId2" Type="http://schemas.openxmlformats.org/officeDocument/2006/relationships/slideLayout" Target="../slideLayouts/slideLayout36.xml"/><Relationship Id="rId1" Type="http://schemas.openxmlformats.org/officeDocument/2006/relationships/slideLayout" Target="../slideLayouts/slideLayout35.xml"/><Relationship Id="rId6" Type="http://schemas.openxmlformats.org/officeDocument/2006/relationships/theme" Target="../theme/theme2.xml"/><Relationship Id="rId5" Type="http://schemas.openxmlformats.org/officeDocument/2006/relationships/slideLayout" Target="../slideLayouts/slideLayout39.xml"/><Relationship Id="rId4"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76"/>
          <p:cNvSpPr txBox="1">
            <a:spLocks noGrp="1"/>
          </p:cNvSpPr>
          <p:nvPr>
            <p:ph type="title"/>
          </p:nvPr>
        </p:nvSpPr>
        <p:spPr>
          <a:xfrm>
            <a:off x="1117600" y="486834"/>
            <a:ext cx="14020801" cy="1767417"/>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5867"/>
              <a:buFont typeface="Calibri"/>
              <a:buNone/>
              <a:defRPr sz="5867"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76"/>
          <p:cNvSpPr txBox="1">
            <a:spLocks noGrp="1"/>
          </p:cNvSpPr>
          <p:nvPr>
            <p:ph type="body" idx="1"/>
          </p:nvPr>
        </p:nvSpPr>
        <p:spPr>
          <a:xfrm>
            <a:off x="1117600" y="2434167"/>
            <a:ext cx="14020801" cy="5801784"/>
          </a:xfrm>
          <a:prstGeom prst="rect">
            <a:avLst/>
          </a:prstGeom>
          <a:noFill/>
          <a:ln>
            <a:noFill/>
          </a:ln>
        </p:spPr>
        <p:txBody>
          <a:bodyPr spcFirstLastPara="1" wrap="square" lIns="91425" tIns="45700" rIns="91425" bIns="45700" anchor="t" anchorCtr="0">
            <a:normAutofit/>
          </a:bodyPr>
          <a:lstStyle>
            <a:lvl1pPr marL="457200" marR="0" lvl="0" indent="-465645" algn="l" rtl="0">
              <a:lnSpc>
                <a:spcPct val="90000"/>
              </a:lnSpc>
              <a:spcBef>
                <a:spcPts val="1333"/>
              </a:spcBef>
              <a:spcAft>
                <a:spcPts val="0"/>
              </a:spcAft>
              <a:buClr>
                <a:schemeClr val="dk1"/>
              </a:buClr>
              <a:buSzPts val="3733"/>
              <a:buFont typeface="Arial"/>
              <a:buChar char="•"/>
              <a:defRPr sz="3733" b="0" i="0" u="none" strike="noStrike" cap="none">
                <a:solidFill>
                  <a:schemeClr val="dk1"/>
                </a:solidFill>
                <a:latin typeface="Calibri"/>
                <a:ea typeface="Calibri"/>
                <a:cs typeface="Calibri"/>
                <a:sym typeface="Calibri"/>
              </a:defRPr>
            </a:lvl1pPr>
            <a:lvl2pPr marL="914400" marR="0" lvl="1" indent="-431800" algn="l" rtl="0">
              <a:lnSpc>
                <a:spcPct val="90000"/>
              </a:lnSpc>
              <a:spcBef>
                <a:spcPts val="667"/>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2pPr>
            <a:lvl3pPr marL="1371600" marR="0" lvl="2" indent="-397954" algn="l" rtl="0">
              <a:lnSpc>
                <a:spcPct val="90000"/>
              </a:lnSpc>
              <a:spcBef>
                <a:spcPts val="667"/>
              </a:spcBef>
              <a:spcAft>
                <a:spcPts val="0"/>
              </a:spcAft>
              <a:buClr>
                <a:schemeClr val="dk1"/>
              </a:buClr>
              <a:buSzPts val="2667"/>
              <a:buFont typeface="Arial"/>
              <a:buChar char="•"/>
              <a:defRPr sz="2667" b="0" i="0" u="none" strike="noStrike" cap="none">
                <a:solidFill>
                  <a:schemeClr val="dk1"/>
                </a:solidFill>
                <a:latin typeface="Calibri"/>
                <a:ea typeface="Calibri"/>
                <a:cs typeface="Calibri"/>
                <a:sym typeface="Calibri"/>
              </a:defRPr>
            </a:lvl3pPr>
            <a:lvl4pPr marL="1828800" marR="0" lvl="3" indent="-381000" algn="l" rtl="0">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4pPr>
            <a:lvl5pPr marL="2286000" marR="0" lvl="4" indent="-381000" algn="l" rtl="0">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5pPr>
            <a:lvl6pPr marL="2743200" marR="0" lvl="5" indent="-381000" algn="l" rtl="0">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6pPr>
            <a:lvl7pPr marL="3200400" marR="0" lvl="6" indent="-381000" algn="l" rtl="0">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7pPr>
            <a:lvl8pPr marL="3657600" marR="0" lvl="7" indent="-381000" algn="l" rtl="0">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8pPr>
            <a:lvl9pPr marL="4114800" marR="0" lvl="8" indent="-381000" algn="l" rtl="0">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9pPr>
          </a:lstStyle>
          <a:p>
            <a:endParaRPr/>
          </a:p>
        </p:txBody>
      </p:sp>
      <p:sp>
        <p:nvSpPr>
          <p:cNvPr id="12" name="Google Shape;12;p76"/>
          <p:cNvSpPr txBox="1">
            <a:spLocks noGrp="1"/>
          </p:cNvSpPr>
          <p:nvPr>
            <p:ph type="dt" idx="10"/>
          </p:nvPr>
        </p:nvSpPr>
        <p:spPr>
          <a:xfrm>
            <a:off x="1117600" y="8475134"/>
            <a:ext cx="3657600" cy="486833"/>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6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76"/>
          <p:cNvSpPr txBox="1">
            <a:spLocks noGrp="1"/>
          </p:cNvSpPr>
          <p:nvPr>
            <p:ph type="ftr" idx="11"/>
          </p:nvPr>
        </p:nvSpPr>
        <p:spPr>
          <a:xfrm>
            <a:off x="5384800" y="8475134"/>
            <a:ext cx="5486400" cy="486833"/>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6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76"/>
          <p:cNvSpPr txBox="1">
            <a:spLocks noGrp="1"/>
          </p:cNvSpPr>
          <p:nvPr>
            <p:ph type="sldNum" idx="12"/>
          </p:nvPr>
        </p:nvSpPr>
        <p:spPr>
          <a:xfrm>
            <a:off x="11480800" y="8475134"/>
            <a:ext cx="3657600" cy="486833"/>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 id="2147483664" r:id="rId15"/>
    <p:sldLayoutId id="2147483665" r:id="rId16"/>
    <p:sldLayoutId id="2147483666" r:id="rId17"/>
    <p:sldLayoutId id="2147483667" r:id="rId18"/>
    <p:sldLayoutId id="2147483668" r:id="rId19"/>
    <p:sldLayoutId id="2147483669" r:id="rId20"/>
    <p:sldLayoutId id="2147483670" r:id="rId21"/>
    <p:sldLayoutId id="2147483671" r:id="rId22"/>
    <p:sldLayoutId id="2147483672" r:id="rId23"/>
    <p:sldLayoutId id="2147483673" r:id="rId24"/>
    <p:sldLayoutId id="2147483674" r:id="rId25"/>
    <p:sldLayoutId id="2147483675" r:id="rId26"/>
    <p:sldLayoutId id="2147483676" r:id="rId27"/>
    <p:sldLayoutId id="2147483677" r:id="rId28"/>
    <p:sldLayoutId id="2147483678" r:id="rId29"/>
    <p:sldLayoutId id="2147483679" r:id="rId30"/>
    <p:sldLayoutId id="2147483680" r:id="rId31"/>
    <p:sldLayoutId id="2147483681" r:id="rId32"/>
    <p:sldLayoutId id="2147483682" r:id="rId33"/>
    <p:sldLayoutId id="2147483683" r:id="rId3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0"/>
            <a:ext cx="16255999" cy="9143999"/>
          </a:xfrm>
          <a:prstGeom prst="rect">
            <a:avLst/>
          </a:prstGeom>
          <a:blipFill>
            <a:blip r:embed="rId7" cstate="print"/>
            <a:stretch>
              <a:fillRect/>
            </a:stretch>
          </a:blipFill>
        </p:spPr>
        <p:txBody>
          <a:bodyPr wrap="square" lIns="0" tIns="0" rIns="0" bIns="0" rtlCol="0"/>
          <a:lstStyle/>
          <a:p>
            <a:endParaRPr/>
          </a:p>
        </p:txBody>
      </p:sp>
      <p:sp>
        <p:nvSpPr>
          <p:cNvPr id="2" name="Holder 2"/>
          <p:cNvSpPr>
            <a:spLocks noGrp="1"/>
          </p:cNvSpPr>
          <p:nvPr>
            <p:ph type="title"/>
          </p:nvPr>
        </p:nvSpPr>
        <p:spPr>
          <a:xfrm>
            <a:off x="2361294" y="4257040"/>
            <a:ext cx="11533411" cy="452120"/>
          </a:xfrm>
          <a:prstGeom prst="rect">
            <a:avLst/>
          </a:prstGeom>
        </p:spPr>
        <p:txBody>
          <a:bodyPr wrap="square" lIns="0" tIns="0" rIns="0" bIns="0">
            <a:spAutoFit/>
          </a:bodyPr>
          <a:lstStyle>
            <a:lvl1pPr>
              <a:defRPr sz="2800" b="1" i="0">
                <a:solidFill>
                  <a:schemeClr val="bg1"/>
                </a:solidFill>
                <a:latin typeface="Arial"/>
                <a:cs typeface="Arial"/>
              </a:defRPr>
            </a:lvl1pPr>
          </a:lstStyle>
          <a:p>
            <a:endParaRPr/>
          </a:p>
        </p:txBody>
      </p:sp>
      <p:sp>
        <p:nvSpPr>
          <p:cNvPr id="3" name="Holder 3"/>
          <p:cNvSpPr>
            <a:spLocks noGrp="1"/>
          </p:cNvSpPr>
          <p:nvPr>
            <p:ph type="body" idx="1"/>
          </p:nvPr>
        </p:nvSpPr>
        <p:spPr>
          <a:xfrm>
            <a:off x="1239998" y="1807005"/>
            <a:ext cx="13776002" cy="5163820"/>
          </a:xfrm>
          <a:prstGeom prst="rect">
            <a:avLst/>
          </a:prstGeom>
        </p:spPr>
        <p:txBody>
          <a:bodyPr wrap="square" lIns="0" tIns="0" rIns="0" bIns="0">
            <a:spAutoFit/>
          </a:bodyPr>
          <a:lstStyle>
            <a:lvl1pPr>
              <a:defRPr sz="2200" b="0" i="0">
                <a:solidFill>
                  <a:srgbClr val="3E3E3E"/>
                </a:solidFill>
                <a:latin typeface="Arial"/>
                <a:cs typeface="Arial"/>
              </a:defRPr>
            </a:lvl1pPr>
          </a:lstStyle>
          <a:p>
            <a:endParaRPr/>
          </a:p>
        </p:txBody>
      </p:sp>
      <p:sp>
        <p:nvSpPr>
          <p:cNvPr id="4" name="Holder 4"/>
          <p:cNvSpPr>
            <a:spLocks noGrp="1"/>
          </p:cNvSpPr>
          <p:nvPr>
            <p:ph type="ftr" sz="quarter" idx="5"/>
          </p:nvPr>
        </p:nvSpPr>
        <p:spPr>
          <a:xfrm>
            <a:off x="5527040" y="8503920"/>
            <a:ext cx="5201920" cy="4572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812800" y="8503920"/>
            <a:ext cx="3738880" cy="4572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5/14/2020</a:t>
            </a:fld>
            <a:endParaRPr lang="en-US"/>
          </a:p>
        </p:txBody>
      </p:sp>
      <p:sp>
        <p:nvSpPr>
          <p:cNvPr id="6" name="Holder 6"/>
          <p:cNvSpPr>
            <a:spLocks noGrp="1"/>
          </p:cNvSpPr>
          <p:nvPr>
            <p:ph type="sldNum" sz="quarter" idx="7"/>
          </p:nvPr>
        </p:nvSpPr>
        <p:spPr>
          <a:xfrm>
            <a:off x="11704320" y="8503920"/>
            <a:ext cx="3738880" cy="4572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651131273"/>
      </p:ext>
    </p:extLst>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26.jpg"/><Relationship Id="rId1" Type="http://schemas.openxmlformats.org/officeDocument/2006/relationships/slideLayout" Target="../slideLayouts/slideLayout38.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 Id="rId9" Type="http://schemas.openxmlformats.org/officeDocument/2006/relationships/image" Target="../media/image33.png"/></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5.png"/><Relationship Id="rId7" Type="http://schemas.openxmlformats.org/officeDocument/2006/relationships/image" Target="../media/image44.pn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50.png"/><Relationship Id="rId5" Type="http://schemas.openxmlformats.org/officeDocument/2006/relationships/image" Target="../media/image37.png"/><Relationship Id="rId4" Type="http://schemas.openxmlformats.org/officeDocument/2006/relationships/image" Target="../media/image49.png"/></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5.png"/><Relationship Id="rId7" Type="http://schemas.openxmlformats.org/officeDocument/2006/relationships/image" Target="../media/image53.png"/><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37.png"/><Relationship Id="rId9" Type="http://schemas.openxmlformats.org/officeDocument/2006/relationships/image" Target="../media/image55.png"/></Relationships>
</file>

<file path=ppt/slides/_rels/slide16.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png"/><Relationship Id="rId7" Type="http://schemas.openxmlformats.org/officeDocument/2006/relationships/image" Target="../media/image58.png"/><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37.png"/><Relationship Id="rId9" Type="http://schemas.openxmlformats.org/officeDocument/2006/relationships/image" Target="../media/image60.png"/></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3.xml"/><Relationship Id="rId5" Type="http://schemas.openxmlformats.org/officeDocument/2006/relationships/image" Target="../media/image36.png"/><Relationship Id="rId4" Type="http://schemas.openxmlformats.org/officeDocument/2006/relationships/image" Target="../media/image35.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36.png"/><Relationship Id="rId4" Type="http://schemas.openxmlformats.org/officeDocument/2006/relationships/image" Target="../media/image35.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38.png"/><Relationship Id="rId4" Type="http://schemas.openxmlformats.org/officeDocument/2006/relationships/image" Target="../media/image37.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hyperlink" Target="https://www.researchgate.net/profile/Abir_Alobaid/post/To_learn_a_probability_density_function_by_using_neural_network_can_we_first_estimate_density_using_nonparametric_methods_then_train_the_network/attachment/59d6450279197b80779a031e/AS:451263696510979@1484601057779/download/NL+PCA+by+using+ANN.pdf" TargetMode="External"/><Relationship Id="rId5" Type="http://schemas.openxmlformats.org/officeDocument/2006/relationships/image" Target="../media/image36.png"/><Relationship Id="rId4" Type="http://schemas.openxmlformats.org/officeDocument/2006/relationships/image" Target="../media/image35.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39.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40.png"/><Relationship Id="rId4" Type="http://schemas.openxmlformats.org/officeDocument/2006/relationships/image" Target="../media/image37.pn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6256000" cy="9144000"/>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Arial"/>
              <a:sym typeface="Arial"/>
            </a:endParaRPr>
          </a:p>
        </p:txBody>
      </p:sp>
      <p:sp>
        <p:nvSpPr>
          <p:cNvPr id="3" name="object 3"/>
          <p:cNvSpPr/>
          <p:nvPr/>
        </p:nvSpPr>
        <p:spPr>
          <a:xfrm>
            <a:off x="0" y="0"/>
            <a:ext cx="14664321" cy="9144000"/>
          </a:xfrm>
          <a:prstGeom prst="rect">
            <a:avLst/>
          </a:prstGeom>
          <a:blipFill>
            <a:blip r:embed="rId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Arial"/>
              <a:sym typeface="Arial"/>
            </a:endParaRPr>
          </a:p>
        </p:txBody>
      </p:sp>
      <p:sp>
        <p:nvSpPr>
          <p:cNvPr id="4" name="object 4"/>
          <p:cNvSpPr/>
          <p:nvPr/>
        </p:nvSpPr>
        <p:spPr>
          <a:xfrm>
            <a:off x="11053635" y="3027900"/>
            <a:ext cx="0" cy="236220"/>
          </a:xfrm>
          <a:custGeom>
            <a:avLst/>
            <a:gdLst/>
            <a:ahLst/>
            <a:cxnLst/>
            <a:rect l="l" t="t" r="r" b="b"/>
            <a:pathLst>
              <a:path h="236220">
                <a:moveTo>
                  <a:pt x="0" y="0"/>
                </a:moveTo>
                <a:lnTo>
                  <a:pt x="0" y="235829"/>
                </a:lnTo>
              </a:path>
            </a:pathLst>
          </a:custGeom>
          <a:ln w="36268">
            <a:solidFill>
              <a:srgbClr val="F9A61A"/>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Arial"/>
              <a:sym typeface="Arial"/>
            </a:endParaRPr>
          </a:p>
        </p:txBody>
      </p:sp>
      <p:sp>
        <p:nvSpPr>
          <p:cNvPr id="5" name="object 5"/>
          <p:cNvSpPr/>
          <p:nvPr/>
        </p:nvSpPr>
        <p:spPr>
          <a:xfrm>
            <a:off x="11035503" y="2944993"/>
            <a:ext cx="34925" cy="38735"/>
          </a:xfrm>
          <a:custGeom>
            <a:avLst/>
            <a:gdLst/>
            <a:ahLst/>
            <a:cxnLst/>
            <a:rect l="l" t="t" r="r" b="b"/>
            <a:pathLst>
              <a:path w="34925" h="38735">
                <a:moveTo>
                  <a:pt x="0" y="0"/>
                </a:moveTo>
                <a:lnTo>
                  <a:pt x="34791" y="0"/>
                </a:lnTo>
                <a:lnTo>
                  <a:pt x="34791" y="38322"/>
                </a:lnTo>
                <a:lnTo>
                  <a:pt x="0" y="38322"/>
                </a:lnTo>
                <a:lnTo>
                  <a:pt x="0" y="0"/>
                </a:lnTo>
                <a:close/>
              </a:path>
            </a:pathLst>
          </a:custGeom>
          <a:solidFill>
            <a:srgbClr val="F9A61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Arial"/>
              <a:sym typeface="Arial"/>
            </a:endParaRPr>
          </a:p>
        </p:txBody>
      </p:sp>
      <p:sp>
        <p:nvSpPr>
          <p:cNvPr id="6" name="object 6"/>
          <p:cNvSpPr/>
          <p:nvPr/>
        </p:nvSpPr>
        <p:spPr>
          <a:xfrm>
            <a:off x="11135425" y="2779913"/>
            <a:ext cx="0" cy="332740"/>
          </a:xfrm>
          <a:custGeom>
            <a:avLst/>
            <a:gdLst/>
            <a:ahLst/>
            <a:cxnLst/>
            <a:rect l="l" t="t" r="r" b="b"/>
            <a:pathLst>
              <a:path h="332739">
                <a:moveTo>
                  <a:pt x="0" y="0"/>
                </a:moveTo>
                <a:lnTo>
                  <a:pt x="0" y="332371"/>
                </a:lnTo>
              </a:path>
            </a:pathLst>
          </a:custGeom>
          <a:ln w="34787">
            <a:solidFill>
              <a:srgbClr val="3B9CD6"/>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Arial"/>
              <a:sym typeface="Arial"/>
            </a:endParaRPr>
          </a:p>
        </p:txBody>
      </p:sp>
      <p:sp>
        <p:nvSpPr>
          <p:cNvPr id="7" name="object 7"/>
          <p:cNvSpPr/>
          <p:nvPr/>
        </p:nvSpPr>
        <p:spPr>
          <a:xfrm>
            <a:off x="10970738" y="2779913"/>
            <a:ext cx="0" cy="332740"/>
          </a:xfrm>
          <a:custGeom>
            <a:avLst/>
            <a:gdLst/>
            <a:ahLst/>
            <a:cxnLst/>
            <a:rect l="l" t="t" r="r" b="b"/>
            <a:pathLst>
              <a:path h="332739">
                <a:moveTo>
                  <a:pt x="0" y="0"/>
                </a:moveTo>
                <a:lnTo>
                  <a:pt x="0" y="332371"/>
                </a:lnTo>
              </a:path>
            </a:pathLst>
          </a:custGeom>
          <a:ln w="34787">
            <a:solidFill>
              <a:srgbClr val="F9A61A"/>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Arial"/>
              <a:sym typeface="Arial"/>
            </a:endParaRPr>
          </a:p>
        </p:txBody>
      </p:sp>
      <p:sp>
        <p:nvSpPr>
          <p:cNvPr id="8" name="object 8"/>
          <p:cNvSpPr/>
          <p:nvPr/>
        </p:nvSpPr>
        <p:spPr>
          <a:xfrm>
            <a:off x="10325688" y="2882720"/>
            <a:ext cx="0" cy="229870"/>
          </a:xfrm>
          <a:custGeom>
            <a:avLst/>
            <a:gdLst/>
            <a:ahLst/>
            <a:cxnLst/>
            <a:rect l="l" t="t" r="r" b="b"/>
            <a:pathLst>
              <a:path h="229869">
                <a:moveTo>
                  <a:pt x="0" y="0"/>
                </a:moveTo>
                <a:lnTo>
                  <a:pt x="0" y="229564"/>
                </a:lnTo>
              </a:path>
            </a:pathLst>
          </a:custGeom>
          <a:ln w="34791">
            <a:solidFill>
              <a:srgbClr val="F9A61A"/>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Arial"/>
              <a:sym typeface="Arial"/>
            </a:endParaRPr>
          </a:p>
        </p:txBody>
      </p:sp>
      <p:sp>
        <p:nvSpPr>
          <p:cNvPr id="9" name="object 9"/>
          <p:cNvSpPr/>
          <p:nvPr/>
        </p:nvSpPr>
        <p:spPr>
          <a:xfrm>
            <a:off x="11180205" y="2882718"/>
            <a:ext cx="194663" cy="229564"/>
          </a:xfrm>
          <a:prstGeom prst="rect">
            <a:avLst/>
          </a:prstGeom>
          <a:blipFill>
            <a:blip r:embed="rId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Arial"/>
              <a:sym typeface="Arial"/>
            </a:endParaRPr>
          </a:p>
        </p:txBody>
      </p:sp>
      <p:sp>
        <p:nvSpPr>
          <p:cNvPr id="10" name="object 10"/>
          <p:cNvSpPr/>
          <p:nvPr/>
        </p:nvSpPr>
        <p:spPr>
          <a:xfrm>
            <a:off x="11401885" y="2882718"/>
            <a:ext cx="179859" cy="229564"/>
          </a:xfrm>
          <a:prstGeom prst="rect">
            <a:avLst/>
          </a:prstGeom>
          <a:blipFill>
            <a:blip r:embed="rId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Arial"/>
              <a:sym typeface="Arial"/>
            </a:endParaRPr>
          </a:p>
        </p:txBody>
      </p:sp>
      <p:sp>
        <p:nvSpPr>
          <p:cNvPr id="11" name="object 11"/>
          <p:cNvSpPr/>
          <p:nvPr/>
        </p:nvSpPr>
        <p:spPr>
          <a:xfrm>
            <a:off x="10728336" y="2882349"/>
            <a:ext cx="199390" cy="334010"/>
          </a:xfrm>
          <a:custGeom>
            <a:avLst/>
            <a:gdLst/>
            <a:ahLst/>
            <a:cxnLst/>
            <a:rect l="l" t="t" r="r" b="b"/>
            <a:pathLst>
              <a:path w="199390" h="334010">
                <a:moveTo>
                  <a:pt x="34787" y="333476"/>
                </a:moveTo>
                <a:lnTo>
                  <a:pt x="0" y="333476"/>
                </a:lnTo>
                <a:lnTo>
                  <a:pt x="0" y="0"/>
                </a:lnTo>
                <a:lnTo>
                  <a:pt x="34787" y="0"/>
                </a:lnTo>
                <a:lnTo>
                  <a:pt x="34787" y="26162"/>
                </a:lnTo>
                <a:lnTo>
                  <a:pt x="166914" y="26162"/>
                </a:lnTo>
                <a:lnTo>
                  <a:pt x="171645" y="31367"/>
                </a:lnTo>
                <a:lnTo>
                  <a:pt x="100060" y="31367"/>
                </a:lnTo>
                <a:lnTo>
                  <a:pt x="91415" y="31637"/>
                </a:lnTo>
                <a:lnTo>
                  <a:pt x="46306" y="53383"/>
                </a:lnTo>
                <a:lnTo>
                  <a:pt x="34787" y="69643"/>
                </a:lnTo>
                <a:lnTo>
                  <a:pt x="34787" y="157710"/>
                </a:lnTo>
                <a:lnTo>
                  <a:pt x="47040" y="178587"/>
                </a:lnTo>
                <a:lnTo>
                  <a:pt x="57871" y="189308"/>
                </a:lnTo>
                <a:lnTo>
                  <a:pt x="73351" y="193257"/>
                </a:lnTo>
                <a:lnTo>
                  <a:pt x="99552" y="193821"/>
                </a:lnTo>
                <a:lnTo>
                  <a:pt x="175740" y="193821"/>
                </a:lnTo>
                <a:lnTo>
                  <a:pt x="172394" y="199101"/>
                </a:lnTo>
                <a:lnTo>
                  <a:pt x="164264" y="206350"/>
                </a:lnTo>
                <a:lnTo>
                  <a:pt x="34787" y="206350"/>
                </a:lnTo>
                <a:lnTo>
                  <a:pt x="34787" y="333476"/>
                </a:lnTo>
                <a:close/>
              </a:path>
              <a:path w="199390" h="334010">
                <a:moveTo>
                  <a:pt x="166914" y="26162"/>
                </a:moveTo>
                <a:lnTo>
                  <a:pt x="34787" y="26162"/>
                </a:lnTo>
                <a:lnTo>
                  <a:pt x="38147" y="22978"/>
                </a:lnTo>
                <a:lnTo>
                  <a:pt x="47786" y="15614"/>
                </a:lnTo>
                <a:lnTo>
                  <a:pt x="63046" y="7352"/>
                </a:lnTo>
                <a:lnTo>
                  <a:pt x="83268" y="1473"/>
                </a:lnTo>
                <a:lnTo>
                  <a:pt x="84378" y="368"/>
                </a:lnTo>
                <a:lnTo>
                  <a:pt x="101772" y="368"/>
                </a:lnTo>
                <a:lnTo>
                  <a:pt x="133744" y="5256"/>
                </a:lnTo>
                <a:lnTo>
                  <a:pt x="159921" y="18470"/>
                </a:lnTo>
                <a:lnTo>
                  <a:pt x="166914" y="26162"/>
                </a:lnTo>
                <a:close/>
              </a:path>
              <a:path w="199390" h="334010">
                <a:moveTo>
                  <a:pt x="175740" y="193821"/>
                </a:moveTo>
                <a:lnTo>
                  <a:pt x="105843" y="193821"/>
                </a:lnTo>
                <a:lnTo>
                  <a:pt x="111024" y="192348"/>
                </a:lnTo>
                <a:lnTo>
                  <a:pt x="115835" y="191242"/>
                </a:lnTo>
                <a:lnTo>
                  <a:pt x="133443" y="182623"/>
                </a:lnTo>
                <a:lnTo>
                  <a:pt x="145673" y="170377"/>
                </a:lnTo>
                <a:lnTo>
                  <a:pt x="153254" y="158338"/>
                </a:lnTo>
                <a:lnTo>
                  <a:pt x="156914" y="150341"/>
                </a:lnTo>
                <a:lnTo>
                  <a:pt x="158024" y="144076"/>
                </a:lnTo>
                <a:lnTo>
                  <a:pt x="160615" y="135601"/>
                </a:lnTo>
                <a:lnTo>
                  <a:pt x="161725" y="126758"/>
                </a:lnTo>
                <a:lnTo>
                  <a:pt x="161725" y="117177"/>
                </a:lnTo>
                <a:lnTo>
                  <a:pt x="162835" y="113492"/>
                </a:lnTo>
                <a:lnTo>
                  <a:pt x="162835" y="106860"/>
                </a:lnTo>
                <a:lnTo>
                  <a:pt x="158898" y="79989"/>
                </a:lnTo>
                <a:lnTo>
                  <a:pt x="150484" y="60200"/>
                </a:lnTo>
                <a:lnTo>
                  <a:pt x="140197" y="46699"/>
                </a:lnTo>
                <a:lnTo>
                  <a:pt x="130638" y="38690"/>
                </a:lnTo>
                <a:lnTo>
                  <a:pt x="128048" y="37585"/>
                </a:lnTo>
                <a:lnTo>
                  <a:pt x="125457" y="36111"/>
                </a:lnTo>
                <a:lnTo>
                  <a:pt x="122867" y="35005"/>
                </a:lnTo>
                <a:lnTo>
                  <a:pt x="121756" y="35005"/>
                </a:lnTo>
                <a:lnTo>
                  <a:pt x="110579" y="32271"/>
                </a:lnTo>
                <a:lnTo>
                  <a:pt x="100060" y="31367"/>
                </a:lnTo>
                <a:lnTo>
                  <a:pt x="171645" y="31367"/>
                </a:lnTo>
                <a:lnTo>
                  <a:pt x="179784" y="40320"/>
                </a:lnTo>
                <a:lnTo>
                  <a:pt x="192812" y="71117"/>
                </a:lnTo>
                <a:lnTo>
                  <a:pt x="198167" y="98125"/>
                </a:lnTo>
                <a:lnTo>
                  <a:pt x="199011" y="124961"/>
                </a:lnTo>
                <a:lnTo>
                  <a:pt x="194998" y="151590"/>
                </a:lnTo>
                <a:lnTo>
                  <a:pt x="185781" y="177977"/>
                </a:lnTo>
                <a:lnTo>
                  <a:pt x="175740" y="193821"/>
                </a:lnTo>
                <a:close/>
              </a:path>
              <a:path w="199390" h="334010">
                <a:moveTo>
                  <a:pt x="108433" y="229933"/>
                </a:moveTo>
                <a:lnTo>
                  <a:pt x="88449" y="229933"/>
                </a:lnTo>
                <a:lnTo>
                  <a:pt x="70124" y="228113"/>
                </a:lnTo>
                <a:lnTo>
                  <a:pt x="58426" y="225050"/>
                </a:lnTo>
                <a:lnTo>
                  <a:pt x="48324" y="218533"/>
                </a:lnTo>
                <a:lnTo>
                  <a:pt x="34787" y="206350"/>
                </a:lnTo>
                <a:lnTo>
                  <a:pt x="164264" y="206350"/>
                </a:lnTo>
                <a:lnTo>
                  <a:pt x="155018" y="214595"/>
                </a:lnTo>
                <a:lnTo>
                  <a:pt x="133686" y="224768"/>
                </a:lnTo>
                <a:lnTo>
                  <a:pt x="108433" y="229933"/>
                </a:lnTo>
                <a:close/>
              </a:path>
            </a:pathLst>
          </a:custGeom>
          <a:solidFill>
            <a:srgbClr val="F9A61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Arial"/>
              <a:sym typeface="Arial"/>
            </a:endParaRPr>
          </a:p>
        </p:txBody>
      </p:sp>
      <p:sp>
        <p:nvSpPr>
          <p:cNvPr id="12" name="object 12"/>
          <p:cNvSpPr/>
          <p:nvPr/>
        </p:nvSpPr>
        <p:spPr>
          <a:xfrm>
            <a:off x="11607281" y="2882718"/>
            <a:ext cx="126197" cy="229564"/>
          </a:xfrm>
          <a:prstGeom prst="rect">
            <a:avLst/>
          </a:prstGeom>
          <a:blipFill>
            <a:blip r:embed="rId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Arial"/>
              <a:sym typeface="Arial"/>
            </a:endParaRPr>
          </a:p>
        </p:txBody>
      </p:sp>
      <p:sp>
        <p:nvSpPr>
          <p:cNvPr id="13" name="object 13"/>
          <p:cNvSpPr/>
          <p:nvPr/>
        </p:nvSpPr>
        <p:spPr>
          <a:xfrm>
            <a:off x="10127694" y="2884227"/>
            <a:ext cx="153213" cy="225799"/>
          </a:xfrm>
          <a:prstGeom prst="rect">
            <a:avLst/>
          </a:prstGeom>
          <a:blipFill>
            <a:blip r:embed="rId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Arial"/>
              <a:sym typeface="Arial"/>
            </a:endParaRPr>
          </a:p>
        </p:txBody>
      </p:sp>
      <p:sp>
        <p:nvSpPr>
          <p:cNvPr id="14" name="object 14"/>
          <p:cNvSpPr/>
          <p:nvPr/>
        </p:nvSpPr>
        <p:spPr>
          <a:xfrm>
            <a:off x="10308292" y="2813445"/>
            <a:ext cx="34925" cy="38735"/>
          </a:xfrm>
          <a:custGeom>
            <a:avLst/>
            <a:gdLst/>
            <a:ahLst/>
            <a:cxnLst/>
            <a:rect l="l" t="t" r="r" b="b"/>
            <a:pathLst>
              <a:path w="34925" h="38735">
                <a:moveTo>
                  <a:pt x="0" y="0"/>
                </a:moveTo>
                <a:lnTo>
                  <a:pt x="34787" y="0"/>
                </a:lnTo>
                <a:lnTo>
                  <a:pt x="34787" y="38322"/>
                </a:lnTo>
                <a:lnTo>
                  <a:pt x="0" y="38322"/>
                </a:lnTo>
                <a:lnTo>
                  <a:pt x="0" y="0"/>
                </a:lnTo>
                <a:close/>
              </a:path>
            </a:pathLst>
          </a:custGeom>
          <a:solidFill>
            <a:srgbClr val="F9A61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Arial"/>
              <a:sym typeface="Arial"/>
            </a:endParaRPr>
          </a:p>
        </p:txBody>
      </p:sp>
      <p:sp>
        <p:nvSpPr>
          <p:cNvPr id="15" name="object 15"/>
          <p:cNvSpPr/>
          <p:nvPr/>
        </p:nvSpPr>
        <p:spPr>
          <a:xfrm>
            <a:off x="11760865" y="2881981"/>
            <a:ext cx="188001" cy="228827"/>
          </a:xfrm>
          <a:prstGeom prst="rect">
            <a:avLst/>
          </a:prstGeom>
          <a:blipFill>
            <a:blip r:embed="rId8"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Arial"/>
              <a:sym typeface="Arial"/>
            </a:endParaRPr>
          </a:p>
        </p:txBody>
      </p:sp>
      <p:sp>
        <p:nvSpPr>
          <p:cNvPr id="16" name="object 16"/>
          <p:cNvSpPr/>
          <p:nvPr/>
        </p:nvSpPr>
        <p:spPr>
          <a:xfrm>
            <a:off x="10370837" y="2882350"/>
            <a:ext cx="329565" cy="228600"/>
          </a:xfrm>
          <a:custGeom>
            <a:avLst/>
            <a:gdLst/>
            <a:ahLst/>
            <a:cxnLst/>
            <a:rect l="l" t="t" r="r" b="b"/>
            <a:pathLst>
              <a:path w="329565" h="228600">
                <a:moveTo>
                  <a:pt x="34787" y="228090"/>
                </a:moveTo>
                <a:lnTo>
                  <a:pt x="0" y="228090"/>
                </a:lnTo>
                <a:lnTo>
                  <a:pt x="0" y="0"/>
                </a:lnTo>
                <a:lnTo>
                  <a:pt x="34787" y="0"/>
                </a:lnTo>
                <a:lnTo>
                  <a:pt x="34787" y="26162"/>
                </a:lnTo>
                <a:lnTo>
                  <a:pt x="161820" y="26162"/>
                </a:lnTo>
                <a:lnTo>
                  <a:pt x="164316" y="29110"/>
                </a:lnTo>
                <a:lnTo>
                  <a:pt x="164792" y="30215"/>
                </a:lnTo>
                <a:lnTo>
                  <a:pt x="91780" y="30215"/>
                </a:lnTo>
                <a:lnTo>
                  <a:pt x="73183" y="33307"/>
                </a:lnTo>
                <a:lnTo>
                  <a:pt x="37378" y="72222"/>
                </a:lnTo>
                <a:lnTo>
                  <a:pt x="34787" y="82171"/>
                </a:lnTo>
                <a:lnTo>
                  <a:pt x="34787" y="228090"/>
                </a:lnTo>
                <a:close/>
              </a:path>
              <a:path w="329565" h="228600">
                <a:moveTo>
                  <a:pt x="161820" y="26162"/>
                </a:moveTo>
                <a:lnTo>
                  <a:pt x="34787" y="26162"/>
                </a:lnTo>
                <a:lnTo>
                  <a:pt x="36412" y="24319"/>
                </a:lnTo>
                <a:lnTo>
                  <a:pt x="73091" y="3638"/>
                </a:lnTo>
                <a:lnTo>
                  <a:pt x="100662" y="368"/>
                </a:lnTo>
                <a:lnTo>
                  <a:pt x="102142" y="368"/>
                </a:lnTo>
                <a:lnTo>
                  <a:pt x="142614" y="9471"/>
                </a:lnTo>
                <a:lnTo>
                  <a:pt x="161820" y="26162"/>
                </a:lnTo>
                <a:close/>
              </a:path>
              <a:path w="329565" h="228600">
                <a:moveTo>
                  <a:pt x="214463" y="35005"/>
                </a:moveTo>
                <a:lnTo>
                  <a:pt x="166536" y="35005"/>
                </a:lnTo>
                <a:lnTo>
                  <a:pt x="169127" y="31321"/>
                </a:lnTo>
                <a:lnTo>
                  <a:pt x="176586" y="23064"/>
                </a:lnTo>
                <a:lnTo>
                  <a:pt x="190222" y="13081"/>
                </a:lnTo>
                <a:lnTo>
                  <a:pt x="211073" y="4479"/>
                </a:lnTo>
                <a:lnTo>
                  <a:pt x="240183" y="368"/>
                </a:lnTo>
                <a:lnTo>
                  <a:pt x="256356" y="1566"/>
                </a:lnTo>
                <a:lnTo>
                  <a:pt x="277700" y="7185"/>
                </a:lnTo>
                <a:lnTo>
                  <a:pt x="300084" y="20266"/>
                </a:lnTo>
                <a:lnTo>
                  <a:pt x="308224" y="30215"/>
                </a:lnTo>
                <a:lnTo>
                  <a:pt x="237222" y="30215"/>
                </a:lnTo>
                <a:lnTo>
                  <a:pt x="215376" y="34407"/>
                </a:lnTo>
                <a:lnTo>
                  <a:pt x="214463" y="35005"/>
                </a:lnTo>
                <a:close/>
              </a:path>
              <a:path w="329565" h="228600">
                <a:moveTo>
                  <a:pt x="181340" y="228090"/>
                </a:moveTo>
                <a:lnTo>
                  <a:pt x="146552" y="228090"/>
                </a:lnTo>
                <a:lnTo>
                  <a:pt x="146552" y="76275"/>
                </a:lnTo>
                <a:lnTo>
                  <a:pt x="145442" y="68906"/>
                </a:lnTo>
                <a:lnTo>
                  <a:pt x="108503" y="32484"/>
                </a:lnTo>
                <a:lnTo>
                  <a:pt x="91780" y="30215"/>
                </a:lnTo>
                <a:lnTo>
                  <a:pt x="164792" y="30215"/>
                </a:lnTo>
                <a:lnTo>
                  <a:pt x="165426" y="31689"/>
                </a:lnTo>
                <a:lnTo>
                  <a:pt x="166536" y="32794"/>
                </a:lnTo>
                <a:lnTo>
                  <a:pt x="166536" y="35005"/>
                </a:lnTo>
                <a:lnTo>
                  <a:pt x="214463" y="35005"/>
                </a:lnTo>
                <a:lnTo>
                  <a:pt x="197623" y="46060"/>
                </a:lnTo>
                <a:lnTo>
                  <a:pt x="185700" y="63793"/>
                </a:lnTo>
                <a:lnTo>
                  <a:pt x="181340" y="86224"/>
                </a:lnTo>
                <a:lnTo>
                  <a:pt x="181340" y="228090"/>
                </a:lnTo>
                <a:close/>
              </a:path>
              <a:path w="329565" h="228600">
                <a:moveTo>
                  <a:pt x="329372" y="227353"/>
                </a:moveTo>
                <a:lnTo>
                  <a:pt x="293104" y="227353"/>
                </a:lnTo>
                <a:lnTo>
                  <a:pt x="293104" y="84751"/>
                </a:lnTo>
                <a:lnTo>
                  <a:pt x="291312" y="70789"/>
                </a:lnTo>
                <a:lnTo>
                  <a:pt x="268309" y="40164"/>
                </a:lnTo>
                <a:lnTo>
                  <a:pt x="237222" y="30215"/>
                </a:lnTo>
                <a:lnTo>
                  <a:pt x="308224" y="30215"/>
                </a:lnTo>
                <a:lnTo>
                  <a:pt x="326735" y="64530"/>
                </a:lnTo>
                <a:lnTo>
                  <a:pt x="329372" y="89909"/>
                </a:lnTo>
                <a:lnTo>
                  <a:pt x="329372" y="227353"/>
                </a:lnTo>
                <a:close/>
              </a:path>
            </a:pathLst>
          </a:custGeom>
          <a:solidFill>
            <a:srgbClr val="F9A61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Arial"/>
              <a:sym typeface="Arial"/>
            </a:endParaRPr>
          </a:p>
        </p:txBody>
      </p:sp>
      <p:sp>
        <p:nvSpPr>
          <p:cNvPr id="17" name="object 17"/>
          <p:cNvSpPr/>
          <p:nvPr/>
        </p:nvSpPr>
        <p:spPr>
          <a:xfrm>
            <a:off x="12186919" y="2639060"/>
            <a:ext cx="0" cy="784225"/>
          </a:xfrm>
          <a:custGeom>
            <a:avLst/>
            <a:gdLst/>
            <a:ahLst/>
            <a:cxnLst/>
            <a:rect l="l" t="t" r="r" b="b"/>
            <a:pathLst>
              <a:path h="784225">
                <a:moveTo>
                  <a:pt x="0" y="0"/>
                </a:moveTo>
                <a:lnTo>
                  <a:pt x="0" y="783653"/>
                </a:lnTo>
              </a:path>
            </a:pathLst>
          </a:custGeom>
          <a:ln w="9525">
            <a:solidFill>
              <a:srgbClr val="F1F1F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Arial"/>
              <a:sym typeface="Arial"/>
            </a:endParaRPr>
          </a:p>
        </p:txBody>
      </p:sp>
      <p:sp>
        <p:nvSpPr>
          <p:cNvPr id="18" name="object 18"/>
          <p:cNvSpPr txBox="1">
            <a:spLocks noGrp="1"/>
          </p:cNvSpPr>
          <p:nvPr>
            <p:ph type="title"/>
          </p:nvPr>
        </p:nvSpPr>
        <p:spPr>
          <a:xfrm>
            <a:off x="8953109" y="4293728"/>
            <a:ext cx="5803511" cy="874598"/>
          </a:xfrm>
          <a:prstGeom prst="rect">
            <a:avLst/>
          </a:prstGeom>
        </p:spPr>
        <p:txBody>
          <a:bodyPr vert="horz" wrap="square" lIns="0" tIns="12700" rIns="0" bIns="0" rtlCol="0">
            <a:spAutoFit/>
          </a:bodyPr>
          <a:lstStyle/>
          <a:p>
            <a:pPr marL="12700" algn="ctr">
              <a:lnSpc>
                <a:spcPct val="100000"/>
              </a:lnSpc>
              <a:spcBef>
                <a:spcPts val="100"/>
              </a:spcBef>
            </a:pPr>
            <a:r>
              <a:rPr lang="en-US" spc="-45" dirty="0">
                <a:latin typeface="Open Sans" panose="020B0604020202020204" charset="0"/>
                <a:ea typeface="Open Sans" panose="020B0604020202020204" charset="0"/>
                <a:cs typeface="Open Sans" panose="020B0604020202020204" charset="0"/>
              </a:rPr>
              <a:t>Deep Learning with Keras with TensorFlow</a:t>
            </a:r>
            <a:endParaRPr dirty="0">
              <a:latin typeface="Open Sans" panose="020B0604020202020204" charset="0"/>
              <a:ea typeface="Open Sans" panose="020B0604020202020204" charset="0"/>
              <a:cs typeface="Open Sans" panose="020B0604020202020204" charset="0"/>
            </a:endParaRPr>
          </a:p>
        </p:txBody>
      </p:sp>
      <p:sp>
        <p:nvSpPr>
          <p:cNvPr id="19" name="object 19"/>
          <p:cNvSpPr/>
          <p:nvPr/>
        </p:nvSpPr>
        <p:spPr>
          <a:xfrm>
            <a:off x="12412151" y="2739915"/>
            <a:ext cx="2756414" cy="493229"/>
          </a:xfrm>
          <a:prstGeom prst="rect">
            <a:avLst/>
          </a:prstGeom>
          <a:blipFill>
            <a:blip r:embed="rId9"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28"/>
        <p:cNvGrpSpPr/>
        <p:nvPr/>
      </p:nvGrpSpPr>
      <p:grpSpPr>
        <a:xfrm>
          <a:off x="0" y="0"/>
          <a:ext cx="0" cy="0"/>
          <a:chOff x="0" y="0"/>
          <a:chExt cx="0" cy="0"/>
        </a:xfrm>
      </p:grpSpPr>
      <p:pic>
        <p:nvPicPr>
          <p:cNvPr id="529" name="Google Shape;529;p123"/>
          <p:cNvPicPr preferRelativeResize="0"/>
          <p:nvPr/>
        </p:nvPicPr>
        <p:blipFill rotWithShape="1">
          <a:blip r:embed="rId3">
            <a:alphaModFix/>
          </a:blip>
          <a:srcRect/>
          <a:stretch/>
        </p:blipFill>
        <p:spPr>
          <a:xfrm>
            <a:off x="3512103" y="751273"/>
            <a:ext cx="9503505" cy="341591"/>
          </a:xfrm>
          <a:prstGeom prst="rect">
            <a:avLst/>
          </a:prstGeom>
          <a:noFill/>
          <a:ln>
            <a:noFill/>
          </a:ln>
        </p:spPr>
      </p:pic>
      <p:sp>
        <p:nvSpPr>
          <p:cNvPr id="530" name="Google Shape;530;p123"/>
          <p:cNvSpPr txBox="1">
            <a:spLocks noGrp="1"/>
          </p:cNvSpPr>
          <p:nvPr>
            <p:ph type="body" idx="2"/>
          </p:nvPr>
        </p:nvSpPr>
        <p:spPr>
          <a:xfrm>
            <a:off x="962526" y="1044737"/>
            <a:ext cx="14229348" cy="7537789"/>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1333"/>
              </a:spcBef>
              <a:spcAft>
                <a:spcPts val="0"/>
              </a:spcAft>
              <a:buSzPts val="2400"/>
              <a:buFont typeface="Noto Sans Symbols"/>
              <a:buNone/>
            </a:pPr>
            <a:endParaRPr sz="2200"/>
          </a:p>
          <a:p>
            <a:pPr marL="76200" lvl="0" indent="0" algn="l" rtl="0">
              <a:lnSpc>
                <a:spcPct val="100000"/>
              </a:lnSpc>
              <a:spcBef>
                <a:spcPts val="1333"/>
              </a:spcBef>
              <a:spcAft>
                <a:spcPts val="0"/>
              </a:spcAft>
              <a:buSzPts val="2400"/>
              <a:buNone/>
            </a:pPr>
            <a:endParaRPr sz="2200"/>
          </a:p>
          <a:p>
            <a:pPr marL="457200" lvl="0" indent="-228600" algn="l" rtl="0">
              <a:lnSpc>
                <a:spcPct val="100000"/>
              </a:lnSpc>
              <a:spcBef>
                <a:spcPts val="1333"/>
              </a:spcBef>
              <a:spcAft>
                <a:spcPts val="0"/>
              </a:spcAft>
              <a:buSzPts val="2400"/>
              <a:buFont typeface="Noto Sans Symbols"/>
              <a:buNone/>
            </a:pPr>
            <a:endParaRPr sz="2200"/>
          </a:p>
          <a:p>
            <a:pPr marL="457200" lvl="0" indent="-228600" algn="l" rtl="0">
              <a:lnSpc>
                <a:spcPct val="100000"/>
              </a:lnSpc>
              <a:spcBef>
                <a:spcPts val="1333"/>
              </a:spcBef>
              <a:spcAft>
                <a:spcPts val="0"/>
              </a:spcAft>
              <a:buSzPts val="2400"/>
              <a:buFont typeface="Noto Sans Symbols"/>
              <a:buNone/>
            </a:pPr>
            <a:endParaRPr sz="2200"/>
          </a:p>
          <a:p>
            <a:pPr marL="457200" lvl="0" indent="-228600" algn="l" rtl="0">
              <a:lnSpc>
                <a:spcPct val="100000"/>
              </a:lnSpc>
              <a:spcBef>
                <a:spcPts val="1333"/>
              </a:spcBef>
              <a:spcAft>
                <a:spcPts val="0"/>
              </a:spcAft>
              <a:buSzPts val="2400"/>
              <a:buFont typeface="Noto Sans Symbols"/>
              <a:buNone/>
            </a:pPr>
            <a:endParaRPr sz="2200"/>
          </a:p>
          <a:p>
            <a:pPr marL="76200" lvl="0" indent="0" algn="l" rtl="0">
              <a:lnSpc>
                <a:spcPct val="100000"/>
              </a:lnSpc>
              <a:spcBef>
                <a:spcPts val="1333"/>
              </a:spcBef>
              <a:spcAft>
                <a:spcPts val="0"/>
              </a:spcAft>
              <a:buSzPts val="2400"/>
              <a:buNone/>
            </a:pPr>
            <a:endParaRPr sz="2200"/>
          </a:p>
        </p:txBody>
      </p:sp>
      <p:sp>
        <p:nvSpPr>
          <p:cNvPr id="531" name="Google Shape;531;p123"/>
          <p:cNvSpPr txBox="1">
            <a:spLocks noGrp="1"/>
          </p:cNvSpPr>
          <p:nvPr>
            <p:ph type="title"/>
          </p:nvPr>
        </p:nvSpPr>
        <p:spPr>
          <a:xfrm>
            <a:off x="2" y="229879"/>
            <a:ext cx="16255999"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3200"/>
              <a:buFont typeface="Open Sans ExtraBold"/>
              <a:buNone/>
            </a:pPr>
            <a:r>
              <a:rPr lang="en-US"/>
              <a:t>Components of an Autoencoder</a:t>
            </a:r>
            <a:endParaRPr/>
          </a:p>
        </p:txBody>
      </p:sp>
      <p:sp>
        <p:nvSpPr>
          <p:cNvPr id="532" name="Google Shape;532;p123"/>
          <p:cNvSpPr txBox="1"/>
          <p:nvPr/>
        </p:nvSpPr>
        <p:spPr>
          <a:xfrm>
            <a:off x="2144684" y="2740287"/>
            <a:ext cx="10407534" cy="1107955"/>
          </a:xfrm>
          <a:prstGeom prst="rect">
            <a:avLst/>
          </a:prstGeom>
          <a:noFill/>
          <a:ln>
            <a:noFill/>
          </a:ln>
        </p:spPr>
        <p:txBody>
          <a:bodyPr spcFirstLastPara="1" wrap="square" lIns="91425" tIns="45700" rIns="91425" bIns="45700" anchor="t" anchorCtr="0">
            <a:spAutoFit/>
          </a:bodyPr>
          <a:lstStyle/>
          <a:p>
            <a:pPr marL="7620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Learning the identity function seems trivial, but with added constraints on the network (such as limiting the number of hidden neurons or regularization) we can learn information about the structure of the data.</a:t>
            </a:r>
            <a:endParaRPr sz="1400" b="0" i="0" u="none" strike="noStrike" cap="none">
              <a:solidFill>
                <a:srgbClr val="000000"/>
              </a:solidFill>
              <a:latin typeface="Arial"/>
              <a:ea typeface="Arial"/>
              <a:cs typeface="Arial"/>
              <a:sym typeface="Arial"/>
            </a:endParaRPr>
          </a:p>
        </p:txBody>
      </p:sp>
      <p:sp>
        <p:nvSpPr>
          <p:cNvPr id="533" name="Google Shape;533;p123"/>
          <p:cNvSpPr txBox="1"/>
          <p:nvPr/>
        </p:nvSpPr>
        <p:spPr>
          <a:xfrm>
            <a:off x="5229709" y="5826955"/>
            <a:ext cx="4738256" cy="76940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Trying to capture the distribution of the data </a:t>
            </a:r>
            <a:endParaRPr sz="2200" b="0" i="0" u="none" strike="noStrike" cap="none">
              <a:solidFill>
                <a:schemeClr val="lt1"/>
              </a:solidFill>
              <a:latin typeface="Open Sans"/>
              <a:ea typeface="Open Sans"/>
              <a:cs typeface="Open Sans"/>
              <a:sym typeface="Open Sans"/>
            </a:endParaRPr>
          </a:p>
        </p:txBody>
      </p:sp>
      <p:sp>
        <p:nvSpPr>
          <p:cNvPr id="534" name="Google Shape;534;p123"/>
          <p:cNvSpPr/>
          <p:nvPr/>
        </p:nvSpPr>
        <p:spPr>
          <a:xfrm>
            <a:off x="3914061" y="3021949"/>
            <a:ext cx="11234886" cy="906499"/>
          </a:xfrm>
          <a:prstGeom prst="roundRect">
            <a:avLst>
              <a:gd name="adj" fmla="val 0"/>
            </a:avLst>
          </a:prstGeom>
          <a:solidFill>
            <a:srgbClr val="D6E9F2"/>
          </a:solidFill>
          <a:ln>
            <a:noFill/>
          </a:ln>
        </p:spPr>
        <p:txBody>
          <a:bodyPr spcFirstLastPara="1" wrap="square" lIns="274300" tIns="0" rIns="0" bIns="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Contains the compressed representation of the input data in its lowest possible form</a:t>
            </a:r>
            <a:endParaRPr sz="2200" b="0" i="0" u="none" strike="noStrike" cap="none">
              <a:solidFill>
                <a:srgbClr val="3F3F3F"/>
              </a:solidFill>
              <a:latin typeface="Open Sans"/>
              <a:ea typeface="Open Sans"/>
              <a:cs typeface="Open Sans"/>
              <a:sym typeface="Open Sans"/>
            </a:endParaRPr>
          </a:p>
        </p:txBody>
      </p:sp>
      <p:sp>
        <p:nvSpPr>
          <p:cNvPr id="535" name="Google Shape;535;p123"/>
          <p:cNvSpPr/>
          <p:nvPr/>
        </p:nvSpPr>
        <p:spPr>
          <a:xfrm>
            <a:off x="3905824" y="4126264"/>
            <a:ext cx="11230765" cy="902293"/>
          </a:xfrm>
          <a:prstGeom prst="roundRect">
            <a:avLst>
              <a:gd name="adj" fmla="val 0"/>
            </a:avLst>
          </a:prstGeom>
          <a:solidFill>
            <a:srgbClr val="FFE0C9"/>
          </a:solidFill>
          <a:ln>
            <a:noFill/>
          </a:ln>
        </p:spPr>
        <p:txBody>
          <a:bodyPr spcFirstLastPara="1" wrap="square" lIns="274300" tIns="0" rIns="0" bIns="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Reconstructs the data from the encoded representation to the original as same as possible</a:t>
            </a:r>
            <a:endParaRPr sz="2200" b="0" i="0" u="none" strike="noStrike" cap="none">
              <a:solidFill>
                <a:srgbClr val="3F3F3F"/>
              </a:solidFill>
              <a:latin typeface="Open Sans"/>
              <a:ea typeface="Open Sans"/>
              <a:cs typeface="Open Sans"/>
              <a:sym typeface="Open Sans"/>
            </a:endParaRPr>
          </a:p>
        </p:txBody>
      </p:sp>
      <p:sp>
        <p:nvSpPr>
          <p:cNvPr id="536" name="Google Shape;536;p123"/>
          <p:cNvSpPr/>
          <p:nvPr/>
        </p:nvSpPr>
        <p:spPr>
          <a:xfrm>
            <a:off x="3918180" y="5251087"/>
            <a:ext cx="11230766" cy="906499"/>
          </a:xfrm>
          <a:prstGeom prst="roundRect">
            <a:avLst>
              <a:gd name="adj" fmla="val 0"/>
            </a:avLst>
          </a:prstGeom>
          <a:solidFill>
            <a:srgbClr val="FEE7BE"/>
          </a:solidFill>
          <a:ln>
            <a:noFill/>
          </a:ln>
        </p:spPr>
        <p:txBody>
          <a:bodyPr spcFirstLastPara="1" wrap="square" lIns="274300" tIns="0" rIns="0" bIns="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Measures the performance of the decoder and the similarities between the input and the output</a:t>
            </a:r>
            <a:endParaRPr sz="2200" b="0" i="0" u="none" strike="noStrike" cap="none">
              <a:solidFill>
                <a:srgbClr val="3F3F3F"/>
              </a:solidFill>
              <a:latin typeface="Open Sans"/>
              <a:ea typeface="Open Sans"/>
              <a:cs typeface="Open Sans"/>
              <a:sym typeface="Open Sans"/>
            </a:endParaRPr>
          </a:p>
        </p:txBody>
      </p:sp>
      <p:sp>
        <p:nvSpPr>
          <p:cNvPr id="537" name="Google Shape;537;p123"/>
          <p:cNvSpPr/>
          <p:nvPr/>
        </p:nvSpPr>
        <p:spPr>
          <a:xfrm>
            <a:off x="3901703" y="1905277"/>
            <a:ext cx="11234886" cy="906499"/>
          </a:xfrm>
          <a:prstGeom prst="roundRect">
            <a:avLst>
              <a:gd name="adj" fmla="val 0"/>
            </a:avLst>
          </a:prstGeom>
          <a:solidFill>
            <a:schemeClr val="lt2"/>
          </a:solidFill>
          <a:ln>
            <a:noFill/>
          </a:ln>
        </p:spPr>
        <p:txBody>
          <a:bodyPr spcFirstLastPara="1" wrap="square" lIns="274300" tIns="0" rIns="0" bIns="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Reduces the input dimensions and compresses the input data into an encoded representation</a:t>
            </a:r>
            <a:endParaRPr sz="2200" b="0" i="0" u="none" strike="noStrike" cap="none">
              <a:solidFill>
                <a:srgbClr val="3F3F3F"/>
              </a:solidFill>
              <a:latin typeface="Open Sans"/>
              <a:ea typeface="Open Sans"/>
              <a:cs typeface="Open Sans"/>
              <a:sym typeface="Open Sans"/>
            </a:endParaRPr>
          </a:p>
        </p:txBody>
      </p:sp>
      <p:sp>
        <p:nvSpPr>
          <p:cNvPr id="538" name="Google Shape;538;p123"/>
          <p:cNvSpPr/>
          <p:nvPr/>
        </p:nvSpPr>
        <p:spPr>
          <a:xfrm>
            <a:off x="1141363" y="3018005"/>
            <a:ext cx="2772697" cy="906499"/>
          </a:xfrm>
          <a:prstGeom prst="roundRect">
            <a:avLst>
              <a:gd name="adj" fmla="val 0"/>
            </a:avLst>
          </a:prstGeom>
          <a:solidFill>
            <a:srgbClr val="44AAF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200" b="0" i="0" u="none" strike="noStrike" cap="none">
                <a:solidFill>
                  <a:schemeClr val="lt1"/>
                </a:solidFill>
                <a:latin typeface="Open Sans"/>
                <a:ea typeface="Open Sans"/>
                <a:cs typeface="Open Sans"/>
                <a:sym typeface="Open Sans"/>
              </a:rPr>
              <a:t>Bottleneck</a:t>
            </a:r>
            <a:endParaRPr sz="2200" b="0" i="0" u="none" strike="noStrike" cap="none">
              <a:solidFill>
                <a:schemeClr val="lt1"/>
              </a:solidFill>
              <a:latin typeface="Open Sans"/>
              <a:ea typeface="Open Sans"/>
              <a:cs typeface="Open Sans"/>
              <a:sym typeface="Open Sans"/>
            </a:endParaRPr>
          </a:p>
        </p:txBody>
      </p:sp>
      <p:sp>
        <p:nvSpPr>
          <p:cNvPr id="539" name="Google Shape;539;p123"/>
          <p:cNvSpPr/>
          <p:nvPr/>
        </p:nvSpPr>
        <p:spPr>
          <a:xfrm>
            <a:off x="1141363" y="4129387"/>
            <a:ext cx="2768832" cy="906499"/>
          </a:xfrm>
          <a:prstGeom prst="roundRect">
            <a:avLst>
              <a:gd name="adj" fmla="val 0"/>
            </a:avLst>
          </a:prstGeom>
          <a:solidFill>
            <a:srgbClr val="162E5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200" b="0" i="0" u="none" strike="noStrike" cap="none">
                <a:solidFill>
                  <a:schemeClr val="lt1"/>
                </a:solidFill>
                <a:latin typeface="Open Sans"/>
                <a:ea typeface="Open Sans"/>
                <a:cs typeface="Open Sans"/>
                <a:sym typeface="Open Sans"/>
              </a:rPr>
              <a:t>Decoder</a:t>
            </a:r>
            <a:endParaRPr sz="2200" b="0" i="0" u="none" strike="noStrike" cap="none">
              <a:solidFill>
                <a:schemeClr val="lt1"/>
              </a:solidFill>
              <a:latin typeface="Open Sans"/>
              <a:ea typeface="Open Sans"/>
              <a:cs typeface="Open Sans"/>
              <a:sym typeface="Open Sans"/>
            </a:endParaRPr>
          </a:p>
        </p:txBody>
      </p:sp>
      <p:sp>
        <p:nvSpPr>
          <p:cNvPr id="540" name="Google Shape;540;p123"/>
          <p:cNvSpPr/>
          <p:nvPr/>
        </p:nvSpPr>
        <p:spPr>
          <a:xfrm>
            <a:off x="1141362" y="5256966"/>
            <a:ext cx="2776819" cy="906499"/>
          </a:xfrm>
          <a:prstGeom prst="roundRect">
            <a:avLst>
              <a:gd name="adj" fmla="val 0"/>
            </a:avLst>
          </a:prstGeom>
          <a:solidFill>
            <a:srgbClr val="CF5C3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200" b="0" i="0" u="none" strike="noStrike" cap="none">
                <a:solidFill>
                  <a:schemeClr val="lt1"/>
                </a:solidFill>
                <a:latin typeface="Open Sans"/>
                <a:ea typeface="Open Sans"/>
                <a:cs typeface="Open Sans"/>
                <a:sym typeface="Open Sans"/>
              </a:rPr>
              <a:t>Reconstruction Loss</a:t>
            </a:r>
            <a:endParaRPr sz="2200" b="0" i="0" u="none" strike="noStrike" cap="none">
              <a:solidFill>
                <a:schemeClr val="lt1"/>
              </a:solidFill>
              <a:latin typeface="Open Sans"/>
              <a:ea typeface="Open Sans"/>
              <a:cs typeface="Open Sans"/>
              <a:sym typeface="Open Sans"/>
            </a:endParaRPr>
          </a:p>
        </p:txBody>
      </p:sp>
      <p:sp>
        <p:nvSpPr>
          <p:cNvPr id="541" name="Google Shape;541;p123"/>
          <p:cNvSpPr/>
          <p:nvPr/>
        </p:nvSpPr>
        <p:spPr>
          <a:xfrm>
            <a:off x="1141363" y="1905277"/>
            <a:ext cx="2768832" cy="906499"/>
          </a:xfrm>
          <a:prstGeom prst="roundRect">
            <a:avLst>
              <a:gd name="adj" fmla="val 0"/>
            </a:avLst>
          </a:prstGeom>
          <a:solidFill>
            <a:srgbClr val="0284E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200" b="0" i="0" u="none" strike="noStrike" cap="none">
                <a:solidFill>
                  <a:schemeClr val="lt1"/>
                </a:solidFill>
                <a:latin typeface="Open Sans"/>
                <a:ea typeface="Open Sans"/>
                <a:cs typeface="Open Sans"/>
                <a:sym typeface="Open Sans"/>
              </a:rPr>
              <a:t>Encoder</a:t>
            </a:r>
            <a:endParaRPr sz="2200" b="0" i="0" u="none" strike="noStrike" cap="none">
              <a:solidFill>
                <a:schemeClr val="lt1"/>
              </a:solidFill>
              <a:latin typeface="Open Sans"/>
              <a:ea typeface="Open Sans"/>
              <a:cs typeface="Open Sans"/>
              <a:sym typeface="Open San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532">
                                            <p:txEl>
                                              <p:pRg st="0" end="0"/>
                                            </p:txEl>
                                          </p:spTgt>
                                        </p:tgtEl>
                                        <p:attrNameLst>
                                          <p:attrName>style.visibility</p:attrName>
                                        </p:attrNameLst>
                                      </p:cBhvr>
                                      <p:to>
                                        <p:strVal val="visible"/>
                                      </p:to>
                                    </p:set>
                                    <p:anim calcmode="lin" valueType="num">
                                      <p:cBhvr additive="base">
                                        <p:cTn id="7" dur="500"/>
                                        <p:tgtEl>
                                          <p:spTgt spid="532">
                                            <p:txEl>
                                              <p:pRg st="0" end="0"/>
                                            </p:txEl>
                                          </p:spTgt>
                                        </p:tgtEl>
                                        <p:attrNameLst>
                                          <p:attrName>ppt_w</p:attrName>
                                        </p:attrNameLst>
                                      </p:cBhvr>
                                      <p:tavLst>
                                        <p:tav tm="0">
                                          <p:val>
                                            <p:strVal val="0"/>
                                          </p:val>
                                        </p:tav>
                                        <p:tav tm="100000">
                                          <p:val>
                                            <p:strVal val="#ppt_w"/>
                                          </p:val>
                                        </p:tav>
                                      </p:tavLst>
                                    </p:anim>
                                    <p:anim calcmode="lin" valueType="num">
                                      <p:cBhvr additive="base">
                                        <p:cTn id="8" dur="500"/>
                                        <p:tgtEl>
                                          <p:spTgt spid="532">
                                            <p:txEl>
                                              <p:pRg st="0" end="0"/>
                                            </p:txEl>
                                          </p:spTgt>
                                        </p:tgtEl>
                                        <p:attrNameLst>
                                          <p:attrName>ppt_h</p:attrName>
                                        </p:attrNameLst>
                                      </p:cBhvr>
                                      <p:tavLst>
                                        <p:tav tm="0">
                                          <p:val>
                                            <p:strVal val="0"/>
                                          </p:val>
                                        </p:tav>
                                        <p:tav tm="100000">
                                          <p:val>
                                            <p:strVal val="#ppt_h"/>
                                          </p:val>
                                        </p:tav>
                                      </p:tavLst>
                                    </p:anim>
                                  </p:childTnLst>
                                </p:cTn>
                              </p:par>
                            </p:childTnLst>
                          </p:cTn>
                        </p:par>
                        <p:par>
                          <p:cTn id="9" fill="hold">
                            <p:stCondLst>
                              <p:cond delay="500"/>
                            </p:stCondLst>
                            <p:childTnLst>
                              <p:par>
                                <p:cTn id="10" presetID="23" presetClass="entr" presetSubtype="16" fill="hold" nodeType="afterEffect">
                                  <p:stCondLst>
                                    <p:cond delay="0"/>
                                  </p:stCondLst>
                                  <p:childTnLst>
                                    <p:set>
                                      <p:cBhvr>
                                        <p:cTn id="11" dur="1" fill="hold">
                                          <p:stCondLst>
                                            <p:cond delay="0"/>
                                          </p:stCondLst>
                                        </p:cTn>
                                        <p:tgtEl>
                                          <p:spTgt spid="533">
                                            <p:txEl>
                                              <p:pRg st="0" end="0"/>
                                            </p:txEl>
                                          </p:spTgt>
                                        </p:tgtEl>
                                        <p:attrNameLst>
                                          <p:attrName>style.visibility</p:attrName>
                                        </p:attrNameLst>
                                      </p:cBhvr>
                                      <p:to>
                                        <p:strVal val="visible"/>
                                      </p:to>
                                    </p:set>
                                    <p:anim calcmode="lin" valueType="num">
                                      <p:cBhvr additive="base">
                                        <p:cTn id="12" dur="500"/>
                                        <p:tgtEl>
                                          <p:spTgt spid="533">
                                            <p:txEl>
                                              <p:pRg st="0" end="0"/>
                                            </p:txEl>
                                          </p:spTgt>
                                        </p:tgtEl>
                                        <p:attrNameLst>
                                          <p:attrName>ppt_w</p:attrName>
                                        </p:attrNameLst>
                                      </p:cBhvr>
                                      <p:tavLst>
                                        <p:tav tm="0">
                                          <p:val>
                                            <p:strVal val="0"/>
                                          </p:val>
                                        </p:tav>
                                        <p:tav tm="100000">
                                          <p:val>
                                            <p:strVal val="#ppt_w"/>
                                          </p:val>
                                        </p:tav>
                                      </p:tavLst>
                                    </p:anim>
                                    <p:anim calcmode="lin" valueType="num">
                                      <p:cBhvr additive="base">
                                        <p:cTn id="13" dur="500"/>
                                        <p:tgtEl>
                                          <p:spTgt spid="533">
                                            <p:txEl>
                                              <p:pRg st="0" end="0"/>
                                            </p:txEl>
                                          </p:spTgt>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sp>
        <p:nvSpPr>
          <p:cNvPr id="547" name="Google Shape;547;p124"/>
          <p:cNvSpPr txBox="1">
            <a:spLocks noGrp="1"/>
          </p:cNvSpPr>
          <p:nvPr>
            <p:ph type="title"/>
          </p:nvPr>
        </p:nvSpPr>
        <p:spPr>
          <a:xfrm>
            <a:off x="0" y="229878"/>
            <a:ext cx="16255999"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3200"/>
              <a:buFont typeface="Open Sans ExtraBold"/>
              <a:buNone/>
            </a:pPr>
            <a:r>
              <a:rPr lang="en-US"/>
              <a:t>Autoencoder Formulation</a:t>
            </a:r>
            <a:endParaRPr/>
          </a:p>
        </p:txBody>
      </p:sp>
      <p:pic>
        <p:nvPicPr>
          <p:cNvPr id="548" name="Google Shape;548;p124"/>
          <p:cNvPicPr preferRelativeResize="0"/>
          <p:nvPr/>
        </p:nvPicPr>
        <p:blipFill rotWithShape="1">
          <a:blip r:embed="rId3">
            <a:alphaModFix/>
          </a:blip>
          <a:srcRect/>
          <a:stretch/>
        </p:blipFill>
        <p:spPr>
          <a:xfrm>
            <a:off x="4336787" y="751273"/>
            <a:ext cx="7854136" cy="341591"/>
          </a:xfrm>
          <a:prstGeom prst="rect">
            <a:avLst/>
          </a:prstGeom>
          <a:noFill/>
          <a:ln>
            <a:noFill/>
          </a:ln>
        </p:spPr>
      </p:pic>
      <p:sp>
        <p:nvSpPr>
          <p:cNvPr id="549" name="Google Shape;549;p124"/>
          <p:cNvSpPr txBox="1">
            <a:spLocks noGrp="1"/>
          </p:cNvSpPr>
          <p:nvPr>
            <p:ph type="body" idx="2"/>
          </p:nvPr>
        </p:nvSpPr>
        <p:spPr>
          <a:xfrm>
            <a:off x="962526" y="1044737"/>
            <a:ext cx="14229348" cy="7537789"/>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1333"/>
              </a:spcBef>
              <a:spcAft>
                <a:spcPts val="0"/>
              </a:spcAft>
              <a:buSzPts val="2400"/>
              <a:buFont typeface="Noto Sans Symbols"/>
              <a:buNone/>
            </a:pPr>
            <a:endParaRPr sz="2200"/>
          </a:p>
          <a:p>
            <a:pPr marL="76200" lvl="0" indent="0" algn="l" rtl="0">
              <a:lnSpc>
                <a:spcPct val="100000"/>
              </a:lnSpc>
              <a:spcBef>
                <a:spcPts val="1333"/>
              </a:spcBef>
              <a:spcAft>
                <a:spcPts val="0"/>
              </a:spcAft>
              <a:buSzPts val="2400"/>
              <a:buNone/>
            </a:pPr>
            <a:endParaRPr sz="2200"/>
          </a:p>
          <a:p>
            <a:pPr marL="457200" lvl="0" indent="-228600" algn="l" rtl="0">
              <a:lnSpc>
                <a:spcPct val="100000"/>
              </a:lnSpc>
              <a:spcBef>
                <a:spcPts val="1333"/>
              </a:spcBef>
              <a:spcAft>
                <a:spcPts val="0"/>
              </a:spcAft>
              <a:buSzPts val="2400"/>
              <a:buFont typeface="Noto Sans Symbols"/>
              <a:buNone/>
            </a:pPr>
            <a:endParaRPr sz="2200"/>
          </a:p>
          <a:p>
            <a:pPr marL="457200" lvl="0" indent="-228600" algn="l" rtl="0">
              <a:lnSpc>
                <a:spcPct val="100000"/>
              </a:lnSpc>
              <a:spcBef>
                <a:spcPts val="1333"/>
              </a:spcBef>
              <a:spcAft>
                <a:spcPts val="0"/>
              </a:spcAft>
              <a:buSzPts val="2400"/>
              <a:buFont typeface="Noto Sans Symbols"/>
              <a:buNone/>
            </a:pPr>
            <a:endParaRPr sz="2200"/>
          </a:p>
          <a:p>
            <a:pPr marL="457200" lvl="0" indent="-228600" algn="l" rtl="0">
              <a:lnSpc>
                <a:spcPct val="100000"/>
              </a:lnSpc>
              <a:spcBef>
                <a:spcPts val="1333"/>
              </a:spcBef>
              <a:spcAft>
                <a:spcPts val="0"/>
              </a:spcAft>
              <a:buSzPts val="2400"/>
              <a:buFont typeface="Noto Sans Symbols"/>
              <a:buNone/>
            </a:pPr>
            <a:endParaRPr sz="2200"/>
          </a:p>
          <a:p>
            <a:pPr marL="76200" lvl="0" indent="0" algn="l" rtl="0">
              <a:lnSpc>
                <a:spcPct val="100000"/>
              </a:lnSpc>
              <a:spcBef>
                <a:spcPts val="1333"/>
              </a:spcBef>
              <a:spcAft>
                <a:spcPts val="0"/>
              </a:spcAft>
              <a:buSzPts val="2400"/>
              <a:buNone/>
            </a:pPr>
            <a:endParaRPr sz="2200"/>
          </a:p>
        </p:txBody>
      </p:sp>
      <p:grpSp>
        <p:nvGrpSpPr>
          <p:cNvPr id="550" name="Google Shape;550;p124"/>
          <p:cNvGrpSpPr/>
          <p:nvPr/>
        </p:nvGrpSpPr>
        <p:grpSpPr>
          <a:xfrm>
            <a:off x="3740728" y="3208044"/>
            <a:ext cx="8853627" cy="4406416"/>
            <a:chOff x="7039727" y="1393644"/>
            <a:chExt cx="5220510" cy="2791941"/>
          </a:xfrm>
        </p:grpSpPr>
        <p:sp>
          <p:nvSpPr>
            <p:cNvPr id="551" name="Google Shape;551;p124"/>
            <p:cNvSpPr txBox="1"/>
            <p:nvPr/>
          </p:nvSpPr>
          <p:spPr>
            <a:xfrm>
              <a:off x="11778875" y="2512616"/>
              <a:ext cx="413125" cy="553998"/>
            </a:xfrm>
            <a:prstGeom prst="rect">
              <a:avLst/>
            </a:pr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grpSp>
          <p:nvGrpSpPr>
            <p:cNvPr id="552" name="Google Shape;552;p124"/>
            <p:cNvGrpSpPr/>
            <p:nvPr/>
          </p:nvGrpSpPr>
          <p:grpSpPr>
            <a:xfrm>
              <a:off x="7039727" y="1393644"/>
              <a:ext cx="5220510" cy="2791941"/>
              <a:chOff x="7039727" y="1390247"/>
              <a:chExt cx="5220510" cy="2791941"/>
            </a:xfrm>
          </p:grpSpPr>
          <p:sp>
            <p:nvSpPr>
              <p:cNvPr id="553" name="Google Shape;553;p124"/>
              <p:cNvSpPr/>
              <p:nvPr/>
            </p:nvSpPr>
            <p:spPr>
              <a:xfrm rot="5400000">
                <a:off x="7266883" y="2157840"/>
                <a:ext cx="2785145" cy="1249960"/>
              </a:xfrm>
              <a:prstGeom prst="trapezoid">
                <a:avLst>
                  <a:gd name="adj" fmla="val 63255"/>
                </a:avLst>
              </a:prstGeom>
              <a:solidFill>
                <a:schemeClr val="accent2"/>
              </a:solidFill>
              <a:ln w="25400" cap="flat" cmpd="sng">
                <a:solidFill>
                  <a:srgbClr val="AC5B2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554" name="Google Shape;554;p124"/>
              <p:cNvSpPr txBox="1"/>
              <p:nvPr/>
            </p:nvSpPr>
            <p:spPr>
              <a:xfrm>
                <a:off x="8138625" y="2468232"/>
                <a:ext cx="1002526" cy="584775"/>
              </a:xfrm>
              <a:prstGeom prst="rect">
                <a:avLst/>
              </a:prstGeom>
              <a:blipFill rotWithShape="1">
                <a:blip r:embed="rId5">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sp>
            <p:nvSpPr>
              <p:cNvPr id="555" name="Google Shape;555;p124"/>
              <p:cNvSpPr/>
              <p:nvPr/>
            </p:nvSpPr>
            <p:spPr>
              <a:xfrm rot="-5400000">
                <a:off x="9486523" y="2164636"/>
                <a:ext cx="2785145" cy="1249960"/>
              </a:xfrm>
              <a:prstGeom prst="trapezoid">
                <a:avLst>
                  <a:gd name="adj" fmla="val 63255"/>
                </a:avLst>
              </a:prstGeom>
              <a:solidFill>
                <a:schemeClr val="accent5"/>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556" name="Google Shape;556;p124"/>
              <p:cNvSpPr txBox="1"/>
              <p:nvPr/>
            </p:nvSpPr>
            <p:spPr>
              <a:xfrm>
                <a:off x="10393224" y="2475028"/>
                <a:ext cx="941283" cy="492443"/>
              </a:xfrm>
              <a:prstGeom prst="rect">
                <a:avLst/>
              </a:prstGeom>
              <a:blipFill rotWithShape="1">
                <a:blip r:embed="rId6">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sp>
            <p:nvSpPr>
              <p:cNvPr id="557" name="Google Shape;557;p124"/>
              <p:cNvSpPr/>
              <p:nvPr/>
            </p:nvSpPr>
            <p:spPr>
              <a:xfrm>
                <a:off x="7039727" y="2428878"/>
                <a:ext cx="644215" cy="707886"/>
              </a:xfrm>
              <a:prstGeom prst="rect">
                <a:avLst/>
              </a:prstGeom>
              <a:blipFill rotWithShape="1">
                <a:blip r:embed="rId7">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cxnSp>
            <p:nvCxnSpPr>
              <p:cNvPr id="558" name="Google Shape;558;p124"/>
              <p:cNvCxnSpPr>
                <a:endCxn id="553" idx="2"/>
              </p:cNvCxnSpPr>
              <p:nvPr/>
            </p:nvCxnSpPr>
            <p:spPr>
              <a:xfrm>
                <a:off x="7683775" y="2782820"/>
                <a:ext cx="350700" cy="0"/>
              </a:xfrm>
              <a:prstGeom prst="straightConnector1">
                <a:avLst/>
              </a:prstGeom>
              <a:noFill/>
              <a:ln w="28575" cap="flat" cmpd="sng">
                <a:solidFill>
                  <a:srgbClr val="92D050"/>
                </a:solidFill>
                <a:prstDash val="solid"/>
                <a:round/>
                <a:headEnd type="none" w="sm" len="sm"/>
                <a:tailEnd type="triangle" w="med" len="med"/>
              </a:ln>
            </p:spPr>
          </p:cxnSp>
          <p:cxnSp>
            <p:nvCxnSpPr>
              <p:cNvPr id="559" name="Google Shape;559;p124"/>
              <p:cNvCxnSpPr>
                <a:stCxn id="553" idx="0"/>
              </p:cNvCxnSpPr>
              <p:nvPr/>
            </p:nvCxnSpPr>
            <p:spPr>
              <a:xfrm>
                <a:off x="9284435" y="2782820"/>
                <a:ext cx="298500" cy="6900"/>
              </a:xfrm>
              <a:prstGeom prst="straightConnector1">
                <a:avLst/>
              </a:prstGeom>
              <a:noFill/>
              <a:ln w="28575" cap="flat" cmpd="sng">
                <a:solidFill>
                  <a:srgbClr val="92D050"/>
                </a:solidFill>
                <a:prstDash val="solid"/>
                <a:round/>
                <a:headEnd type="none" w="sm" len="sm"/>
                <a:tailEnd type="triangle" w="med" len="med"/>
              </a:ln>
            </p:spPr>
          </p:cxnSp>
          <p:cxnSp>
            <p:nvCxnSpPr>
              <p:cNvPr id="560" name="Google Shape;560;p124"/>
              <p:cNvCxnSpPr>
                <a:endCxn id="551" idx="0"/>
              </p:cNvCxnSpPr>
              <p:nvPr/>
            </p:nvCxnSpPr>
            <p:spPr>
              <a:xfrm>
                <a:off x="11686938" y="2509219"/>
                <a:ext cx="298500" cy="0"/>
              </a:xfrm>
              <a:prstGeom prst="straightConnector1">
                <a:avLst/>
              </a:prstGeom>
              <a:noFill/>
              <a:ln w="28575" cap="flat" cmpd="sng">
                <a:solidFill>
                  <a:srgbClr val="92D050"/>
                </a:solidFill>
                <a:prstDash val="solid"/>
                <a:round/>
                <a:headEnd type="none" w="sm" len="sm"/>
                <a:tailEnd type="triangle" w="med" len="med"/>
              </a:ln>
            </p:spPr>
          </p:cxnSp>
          <p:cxnSp>
            <p:nvCxnSpPr>
              <p:cNvPr id="561" name="Google Shape;561;p124"/>
              <p:cNvCxnSpPr>
                <a:stCxn id="551" idx="2"/>
              </p:cNvCxnSpPr>
              <p:nvPr/>
            </p:nvCxnSpPr>
            <p:spPr>
              <a:xfrm rot="10800000" flipH="1">
                <a:off x="11985438" y="3059917"/>
                <a:ext cx="274800" cy="3300"/>
              </a:xfrm>
              <a:prstGeom prst="straightConnector1">
                <a:avLst/>
              </a:prstGeom>
              <a:noFill/>
              <a:ln w="28575" cap="flat" cmpd="sng">
                <a:solidFill>
                  <a:srgbClr val="92D050"/>
                </a:solidFill>
                <a:prstDash val="solid"/>
                <a:round/>
                <a:headEnd type="none" w="sm" len="sm"/>
                <a:tailEnd type="triangle" w="med" len="med"/>
              </a:ln>
            </p:spPr>
          </p:cxnSp>
        </p:grpSp>
      </p:grpSp>
      <p:sp>
        <p:nvSpPr>
          <p:cNvPr id="562" name="Google Shape;562;p124"/>
          <p:cNvSpPr txBox="1"/>
          <p:nvPr/>
        </p:nvSpPr>
        <p:spPr>
          <a:xfrm>
            <a:off x="1553180" y="1493659"/>
            <a:ext cx="13725622" cy="453097"/>
          </a:xfrm>
          <a:prstGeom prst="rect">
            <a:avLst/>
          </a:prstGeom>
          <a:blipFill rotWithShape="1">
            <a:blip r:embed="rId8">
              <a:alphaModFix/>
            </a:blip>
            <a:stretch>
              <a:fillRect t="-4051" r="-1330" b="-27022"/>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562">
                                            <p:txEl>
                                              <p:pRg st="0" end="0"/>
                                            </p:txEl>
                                          </p:spTgt>
                                        </p:tgtEl>
                                        <p:attrNameLst>
                                          <p:attrName>style.visibility</p:attrName>
                                        </p:attrNameLst>
                                      </p:cBhvr>
                                      <p:to>
                                        <p:strVal val="visible"/>
                                      </p:to>
                                    </p:set>
                                    <p:anim calcmode="lin" valueType="num">
                                      <p:cBhvr additive="base">
                                        <p:cTn id="7" dur="500"/>
                                        <p:tgtEl>
                                          <p:spTgt spid="562">
                                            <p:txEl>
                                              <p:pRg st="0" end="0"/>
                                            </p:txEl>
                                          </p:spTgt>
                                        </p:tgtEl>
                                        <p:attrNameLst>
                                          <p:attrName>ppt_w</p:attrName>
                                        </p:attrNameLst>
                                      </p:cBhvr>
                                      <p:tavLst>
                                        <p:tav tm="0">
                                          <p:val>
                                            <p:strVal val="0"/>
                                          </p:val>
                                        </p:tav>
                                        <p:tav tm="100000">
                                          <p:val>
                                            <p:strVal val="#ppt_w"/>
                                          </p:val>
                                        </p:tav>
                                      </p:tavLst>
                                    </p:anim>
                                    <p:anim calcmode="lin" valueType="num">
                                      <p:cBhvr additive="base">
                                        <p:cTn id="8" dur="500"/>
                                        <p:tgtEl>
                                          <p:spTgt spid="562">
                                            <p:txEl>
                                              <p:pRg st="0" end="0"/>
                                            </p:txEl>
                                          </p:spTgt>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67"/>
        <p:cNvGrpSpPr/>
        <p:nvPr/>
      </p:nvGrpSpPr>
      <p:grpSpPr>
        <a:xfrm>
          <a:off x="0" y="0"/>
          <a:ext cx="0" cy="0"/>
          <a:chOff x="0" y="0"/>
          <a:chExt cx="0" cy="0"/>
        </a:xfrm>
      </p:grpSpPr>
      <p:pic>
        <p:nvPicPr>
          <p:cNvPr id="568" name="Google Shape;568;p125"/>
          <p:cNvPicPr preferRelativeResize="0"/>
          <p:nvPr/>
        </p:nvPicPr>
        <p:blipFill rotWithShape="1">
          <a:blip r:embed="rId3">
            <a:alphaModFix/>
          </a:blip>
          <a:srcRect/>
          <a:stretch/>
        </p:blipFill>
        <p:spPr>
          <a:xfrm>
            <a:off x="4336787" y="751273"/>
            <a:ext cx="7854136" cy="341591"/>
          </a:xfrm>
          <a:prstGeom prst="rect">
            <a:avLst/>
          </a:prstGeom>
          <a:noFill/>
          <a:ln>
            <a:noFill/>
          </a:ln>
        </p:spPr>
      </p:pic>
      <p:sp>
        <p:nvSpPr>
          <p:cNvPr id="569" name="Google Shape;569;p125"/>
          <p:cNvSpPr txBox="1">
            <a:spLocks noGrp="1"/>
          </p:cNvSpPr>
          <p:nvPr>
            <p:ph type="body" idx="2"/>
          </p:nvPr>
        </p:nvSpPr>
        <p:spPr>
          <a:xfrm>
            <a:off x="962526" y="1044737"/>
            <a:ext cx="14229348" cy="7537789"/>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1333"/>
              </a:spcBef>
              <a:spcAft>
                <a:spcPts val="0"/>
              </a:spcAft>
              <a:buSzPts val="2400"/>
              <a:buFont typeface="Noto Sans Symbols"/>
              <a:buNone/>
            </a:pPr>
            <a:endParaRPr sz="2200"/>
          </a:p>
          <a:p>
            <a:pPr marL="76200" lvl="0" indent="0" algn="l" rtl="0">
              <a:lnSpc>
                <a:spcPct val="100000"/>
              </a:lnSpc>
              <a:spcBef>
                <a:spcPts val="1333"/>
              </a:spcBef>
              <a:spcAft>
                <a:spcPts val="0"/>
              </a:spcAft>
              <a:buSzPts val="2400"/>
              <a:buNone/>
            </a:pPr>
            <a:endParaRPr sz="2200"/>
          </a:p>
          <a:p>
            <a:pPr marL="457200" lvl="0" indent="-228600" algn="l" rtl="0">
              <a:lnSpc>
                <a:spcPct val="100000"/>
              </a:lnSpc>
              <a:spcBef>
                <a:spcPts val="1333"/>
              </a:spcBef>
              <a:spcAft>
                <a:spcPts val="0"/>
              </a:spcAft>
              <a:buSzPts val="2400"/>
              <a:buFont typeface="Noto Sans Symbols"/>
              <a:buNone/>
            </a:pPr>
            <a:endParaRPr sz="2200"/>
          </a:p>
          <a:p>
            <a:pPr marL="457200" lvl="0" indent="-228600" algn="l" rtl="0">
              <a:lnSpc>
                <a:spcPct val="100000"/>
              </a:lnSpc>
              <a:spcBef>
                <a:spcPts val="1333"/>
              </a:spcBef>
              <a:spcAft>
                <a:spcPts val="0"/>
              </a:spcAft>
              <a:buSzPts val="2400"/>
              <a:buFont typeface="Noto Sans Symbols"/>
              <a:buNone/>
            </a:pPr>
            <a:endParaRPr sz="2200"/>
          </a:p>
          <a:p>
            <a:pPr marL="457200" lvl="0" indent="-228600" algn="l" rtl="0">
              <a:lnSpc>
                <a:spcPct val="100000"/>
              </a:lnSpc>
              <a:spcBef>
                <a:spcPts val="1333"/>
              </a:spcBef>
              <a:spcAft>
                <a:spcPts val="0"/>
              </a:spcAft>
              <a:buSzPts val="2400"/>
              <a:buFont typeface="Noto Sans Symbols"/>
              <a:buNone/>
            </a:pPr>
            <a:endParaRPr sz="2200"/>
          </a:p>
          <a:p>
            <a:pPr marL="76200" lvl="0" indent="0" algn="l" rtl="0">
              <a:lnSpc>
                <a:spcPct val="100000"/>
              </a:lnSpc>
              <a:spcBef>
                <a:spcPts val="1333"/>
              </a:spcBef>
              <a:spcAft>
                <a:spcPts val="0"/>
              </a:spcAft>
              <a:buSzPts val="2400"/>
              <a:buNone/>
            </a:pPr>
            <a:r>
              <a:rPr lang="en-US" sz="2200"/>
              <a:t>  </a:t>
            </a:r>
            <a:endParaRPr sz="2200"/>
          </a:p>
        </p:txBody>
      </p:sp>
      <p:sp>
        <p:nvSpPr>
          <p:cNvPr id="570" name="Google Shape;570;p125"/>
          <p:cNvSpPr/>
          <p:nvPr/>
        </p:nvSpPr>
        <p:spPr>
          <a:xfrm>
            <a:off x="3503151" y="2420229"/>
            <a:ext cx="6206113" cy="3164008"/>
          </a:xfrm>
          <a:prstGeom prst="rect">
            <a:avLst/>
          </a:prstGeom>
          <a:blipFill rotWithShape="1">
            <a:blip r:embed="rId4">
              <a:alphaModFix/>
            </a:blip>
            <a:stretch>
              <a:fillRect b="-3658"/>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sp>
        <p:nvSpPr>
          <p:cNvPr id="571" name="Google Shape;571;p125"/>
          <p:cNvSpPr txBox="1"/>
          <p:nvPr/>
        </p:nvSpPr>
        <p:spPr>
          <a:xfrm>
            <a:off x="10624779" y="3447948"/>
            <a:ext cx="4487268" cy="1477323"/>
          </a:xfrm>
          <a:prstGeom prst="rect">
            <a:avLst/>
          </a:prstGeom>
          <a:blipFill rotWithShape="1">
            <a:blip r:embed="rId5">
              <a:alphaModFix/>
            </a:blip>
            <a:stretch>
              <a:fillRect l="-671" t="-401"/>
            </a:stretch>
          </a:blipFill>
          <a:ln w="38100" cap="flat" cmpd="sng">
            <a:solidFill>
              <a:srgbClr val="FF0000"/>
            </a:solidFill>
            <a:prstDash val="dot"/>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cxnSp>
        <p:nvCxnSpPr>
          <p:cNvPr id="572" name="Google Shape;572;p125"/>
          <p:cNvCxnSpPr>
            <a:endCxn id="571" idx="1"/>
          </p:cNvCxnSpPr>
          <p:nvPr/>
        </p:nvCxnSpPr>
        <p:spPr>
          <a:xfrm>
            <a:off x="8833479" y="2828510"/>
            <a:ext cx="1791300" cy="1358100"/>
          </a:xfrm>
          <a:prstGeom prst="curvedConnector3">
            <a:avLst>
              <a:gd name="adj1" fmla="val 49997"/>
            </a:avLst>
          </a:prstGeom>
          <a:noFill/>
          <a:ln w="28575" cap="flat" cmpd="sng">
            <a:solidFill>
              <a:srgbClr val="C55A11"/>
            </a:solidFill>
            <a:prstDash val="solid"/>
            <a:round/>
            <a:headEnd type="none" w="sm" len="sm"/>
            <a:tailEnd type="triangle" w="med" len="med"/>
          </a:ln>
        </p:spPr>
      </p:cxnSp>
      <p:cxnSp>
        <p:nvCxnSpPr>
          <p:cNvPr id="573" name="Google Shape;573;p125"/>
          <p:cNvCxnSpPr>
            <a:endCxn id="574" idx="1"/>
          </p:cNvCxnSpPr>
          <p:nvPr/>
        </p:nvCxnSpPr>
        <p:spPr>
          <a:xfrm rot="-5400000" flipH="1">
            <a:off x="8600956" y="4871100"/>
            <a:ext cx="1785600" cy="1154400"/>
          </a:xfrm>
          <a:prstGeom prst="curvedConnector2">
            <a:avLst/>
          </a:prstGeom>
          <a:noFill/>
          <a:ln w="28575" cap="flat" cmpd="sng">
            <a:solidFill>
              <a:srgbClr val="C55A11"/>
            </a:solidFill>
            <a:prstDash val="solid"/>
            <a:round/>
            <a:headEnd type="none" w="sm" len="sm"/>
            <a:tailEnd type="triangle" w="med" len="med"/>
          </a:ln>
        </p:spPr>
      </p:cxnSp>
      <p:sp>
        <p:nvSpPr>
          <p:cNvPr id="574" name="Google Shape;574;p125"/>
          <p:cNvSpPr txBox="1"/>
          <p:nvPr/>
        </p:nvSpPr>
        <p:spPr>
          <a:xfrm>
            <a:off x="10070956" y="6110269"/>
            <a:ext cx="4818539" cy="461661"/>
          </a:xfrm>
          <a:prstGeom prst="rect">
            <a:avLst/>
          </a:prstGeom>
          <a:blipFill rotWithShape="1">
            <a:blip r:embed="rId6">
              <a:alphaModFix/>
            </a:blip>
            <a:stretch>
              <a:fillRect t="-1218" b="-17070"/>
            </a:stretch>
          </a:blipFill>
          <a:ln w="38100" cap="flat" cmpd="sng">
            <a:solidFill>
              <a:srgbClr val="FF0000"/>
            </a:solidFill>
            <a:prstDash val="dot"/>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sp>
        <p:nvSpPr>
          <p:cNvPr id="575" name="Google Shape;575;p125"/>
          <p:cNvSpPr txBox="1"/>
          <p:nvPr/>
        </p:nvSpPr>
        <p:spPr>
          <a:xfrm>
            <a:off x="1386426" y="7734412"/>
            <a:ext cx="13725622" cy="430847"/>
          </a:xfrm>
          <a:prstGeom prst="rect">
            <a:avLst/>
          </a:prstGeom>
          <a:noFill/>
          <a:ln>
            <a:noFill/>
          </a:ln>
        </p:spPr>
        <p:txBody>
          <a:bodyPr spcFirstLastPara="1" wrap="square" lIns="91425" tIns="45700" rIns="91425" bIns="45700" anchor="t" anchorCtr="0">
            <a:spAutoFit/>
          </a:bodyPr>
          <a:lstStyle/>
          <a:p>
            <a:pPr marL="7620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44494E"/>
                </a:solidFill>
                <a:latin typeface="Open Sans"/>
                <a:ea typeface="Open Sans"/>
                <a:cs typeface="Open Sans"/>
                <a:sym typeface="Open Sans"/>
              </a:rPr>
              <a:t>ℎ is an approximation of the identity function.</a:t>
            </a:r>
            <a:endParaRPr sz="1400" b="0" i="0" u="none" strike="noStrike" cap="none">
              <a:solidFill>
                <a:srgbClr val="000000"/>
              </a:solidFill>
              <a:latin typeface="Arial"/>
              <a:ea typeface="Arial"/>
              <a:cs typeface="Arial"/>
              <a:sym typeface="Arial"/>
            </a:endParaRPr>
          </a:p>
        </p:txBody>
      </p:sp>
      <p:sp>
        <p:nvSpPr>
          <p:cNvPr id="576" name="Google Shape;576;p125"/>
          <p:cNvSpPr txBox="1">
            <a:spLocks noGrp="1"/>
          </p:cNvSpPr>
          <p:nvPr>
            <p:ph type="title"/>
          </p:nvPr>
        </p:nvSpPr>
        <p:spPr>
          <a:xfrm>
            <a:off x="2" y="229879"/>
            <a:ext cx="16255999"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3200"/>
              <a:buNone/>
            </a:pPr>
            <a:r>
              <a:rPr lang="en-US"/>
              <a:t>Autoencoder Formulation</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575">
                                            <p:txEl>
                                              <p:pRg st="0" end="0"/>
                                            </p:txEl>
                                          </p:spTgt>
                                        </p:tgtEl>
                                        <p:attrNameLst>
                                          <p:attrName>style.visibility</p:attrName>
                                        </p:attrNameLst>
                                      </p:cBhvr>
                                      <p:to>
                                        <p:strVal val="visible"/>
                                      </p:to>
                                    </p:set>
                                    <p:anim calcmode="lin" valueType="num">
                                      <p:cBhvr additive="base">
                                        <p:cTn id="7" dur="500"/>
                                        <p:tgtEl>
                                          <p:spTgt spid="575">
                                            <p:txEl>
                                              <p:pRg st="0" end="0"/>
                                            </p:txEl>
                                          </p:spTgt>
                                        </p:tgtEl>
                                        <p:attrNameLst>
                                          <p:attrName>ppt_w</p:attrName>
                                        </p:attrNameLst>
                                      </p:cBhvr>
                                      <p:tavLst>
                                        <p:tav tm="0">
                                          <p:val>
                                            <p:strVal val="0"/>
                                          </p:val>
                                        </p:tav>
                                        <p:tav tm="100000">
                                          <p:val>
                                            <p:strVal val="#ppt_w"/>
                                          </p:val>
                                        </p:tav>
                                      </p:tavLst>
                                    </p:anim>
                                    <p:anim calcmode="lin" valueType="num">
                                      <p:cBhvr additive="base">
                                        <p:cTn id="8" dur="500"/>
                                        <p:tgtEl>
                                          <p:spTgt spid="575">
                                            <p:txEl>
                                              <p:pRg st="0" end="0"/>
                                            </p:txEl>
                                          </p:spTgt>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81"/>
        <p:cNvGrpSpPr/>
        <p:nvPr/>
      </p:nvGrpSpPr>
      <p:grpSpPr>
        <a:xfrm>
          <a:off x="0" y="0"/>
          <a:ext cx="0" cy="0"/>
          <a:chOff x="0" y="0"/>
          <a:chExt cx="0" cy="0"/>
        </a:xfrm>
      </p:grpSpPr>
      <p:pic>
        <p:nvPicPr>
          <p:cNvPr id="582" name="Google Shape;582;p126"/>
          <p:cNvPicPr preferRelativeResize="0"/>
          <p:nvPr/>
        </p:nvPicPr>
        <p:blipFill rotWithShape="1">
          <a:blip r:embed="rId3">
            <a:alphaModFix/>
          </a:blip>
          <a:srcRect/>
          <a:stretch/>
        </p:blipFill>
        <p:spPr>
          <a:xfrm>
            <a:off x="4203787" y="751273"/>
            <a:ext cx="7854136" cy="341591"/>
          </a:xfrm>
          <a:prstGeom prst="rect">
            <a:avLst/>
          </a:prstGeom>
          <a:noFill/>
          <a:ln>
            <a:noFill/>
          </a:ln>
        </p:spPr>
      </p:pic>
      <p:sp>
        <p:nvSpPr>
          <p:cNvPr id="583" name="Google Shape;583;p126"/>
          <p:cNvSpPr txBox="1">
            <a:spLocks noGrp="1"/>
          </p:cNvSpPr>
          <p:nvPr>
            <p:ph type="body" idx="2"/>
          </p:nvPr>
        </p:nvSpPr>
        <p:spPr>
          <a:xfrm>
            <a:off x="962526" y="1044737"/>
            <a:ext cx="14229348" cy="7537789"/>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1333"/>
              </a:spcBef>
              <a:spcAft>
                <a:spcPts val="0"/>
              </a:spcAft>
              <a:buSzPts val="2400"/>
              <a:buFont typeface="Noto Sans Symbols"/>
              <a:buNone/>
            </a:pPr>
            <a:endParaRPr sz="2200"/>
          </a:p>
          <a:p>
            <a:pPr marL="76200" lvl="0" indent="0" algn="l" rtl="0">
              <a:lnSpc>
                <a:spcPct val="100000"/>
              </a:lnSpc>
              <a:spcBef>
                <a:spcPts val="1333"/>
              </a:spcBef>
              <a:spcAft>
                <a:spcPts val="0"/>
              </a:spcAft>
              <a:buSzPts val="2400"/>
              <a:buNone/>
            </a:pPr>
            <a:endParaRPr sz="2200"/>
          </a:p>
          <a:p>
            <a:pPr marL="457200" lvl="0" indent="-228600" algn="l" rtl="0">
              <a:lnSpc>
                <a:spcPct val="100000"/>
              </a:lnSpc>
              <a:spcBef>
                <a:spcPts val="1333"/>
              </a:spcBef>
              <a:spcAft>
                <a:spcPts val="0"/>
              </a:spcAft>
              <a:buSzPts val="2400"/>
              <a:buFont typeface="Noto Sans Symbols"/>
              <a:buNone/>
            </a:pPr>
            <a:endParaRPr sz="2200"/>
          </a:p>
          <a:p>
            <a:pPr marL="457200" lvl="0" indent="-228600" algn="l" rtl="0">
              <a:lnSpc>
                <a:spcPct val="100000"/>
              </a:lnSpc>
              <a:spcBef>
                <a:spcPts val="1333"/>
              </a:spcBef>
              <a:spcAft>
                <a:spcPts val="0"/>
              </a:spcAft>
              <a:buSzPts val="2400"/>
              <a:buFont typeface="Noto Sans Symbols"/>
              <a:buNone/>
            </a:pPr>
            <a:endParaRPr sz="2200"/>
          </a:p>
          <a:p>
            <a:pPr marL="457200" lvl="0" indent="-228600" algn="l" rtl="0">
              <a:lnSpc>
                <a:spcPct val="100000"/>
              </a:lnSpc>
              <a:spcBef>
                <a:spcPts val="1333"/>
              </a:spcBef>
              <a:spcAft>
                <a:spcPts val="0"/>
              </a:spcAft>
              <a:buSzPts val="2400"/>
              <a:buFont typeface="Noto Sans Symbols"/>
              <a:buNone/>
            </a:pPr>
            <a:endParaRPr sz="2200"/>
          </a:p>
          <a:p>
            <a:pPr marL="76200" lvl="0" indent="0" algn="l" rtl="0">
              <a:lnSpc>
                <a:spcPct val="100000"/>
              </a:lnSpc>
              <a:spcBef>
                <a:spcPts val="1333"/>
              </a:spcBef>
              <a:spcAft>
                <a:spcPts val="0"/>
              </a:spcAft>
              <a:buSzPts val="2400"/>
              <a:buNone/>
            </a:pPr>
            <a:endParaRPr sz="2200"/>
          </a:p>
        </p:txBody>
      </p:sp>
      <p:sp>
        <p:nvSpPr>
          <p:cNvPr id="584" name="Google Shape;584;p126"/>
          <p:cNvSpPr txBox="1">
            <a:spLocks noGrp="1"/>
          </p:cNvSpPr>
          <p:nvPr>
            <p:ph type="title"/>
          </p:nvPr>
        </p:nvSpPr>
        <p:spPr>
          <a:xfrm>
            <a:off x="2" y="229879"/>
            <a:ext cx="16255999"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3200"/>
              <a:buNone/>
            </a:pPr>
            <a:r>
              <a:rPr lang="en-US"/>
              <a:t>Training an Autoencoder	</a:t>
            </a:r>
            <a:endParaRPr/>
          </a:p>
        </p:txBody>
      </p:sp>
      <p:sp>
        <p:nvSpPr>
          <p:cNvPr id="585" name="Google Shape;585;p126"/>
          <p:cNvSpPr txBox="1"/>
          <p:nvPr/>
        </p:nvSpPr>
        <p:spPr>
          <a:xfrm>
            <a:off x="1163781" y="2604370"/>
            <a:ext cx="8804183" cy="1785064"/>
          </a:xfrm>
          <a:prstGeom prst="rect">
            <a:avLst/>
          </a:prstGeom>
          <a:blipFill rotWithShape="1">
            <a:blip r:embed="rId4">
              <a:alphaModFix/>
            </a:blip>
            <a:stretch>
              <a:fillRect l="-897" t="-2045" b="-5799"/>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sp>
        <p:nvSpPr>
          <p:cNvPr id="586" name="Google Shape;586;p126"/>
          <p:cNvSpPr txBox="1"/>
          <p:nvPr/>
        </p:nvSpPr>
        <p:spPr>
          <a:xfrm>
            <a:off x="5229709" y="5826955"/>
            <a:ext cx="4738256" cy="76940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Trying to capture the distribution of the data </a:t>
            </a:r>
            <a:endParaRPr sz="2200" b="0" i="0" u="none" strike="noStrike" cap="none">
              <a:solidFill>
                <a:schemeClr val="lt1"/>
              </a:solidFill>
              <a:latin typeface="Open Sans"/>
              <a:ea typeface="Open Sans"/>
              <a:cs typeface="Open Sans"/>
              <a:sym typeface="Open Sans"/>
            </a:endParaRPr>
          </a:p>
        </p:txBody>
      </p:sp>
      <p:sp>
        <p:nvSpPr>
          <p:cNvPr id="587" name="Google Shape;587;p126"/>
          <p:cNvSpPr txBox="1"/>
          <p:nvPr/>
        </p:nvSpPr>
        <p:spPr>
          <a:xfrm>
            <a:off x="1553180" y="1493659"/>
            <a:ext cx="13725622" cy="430847"/>
          </a:xfrm>
          <a:prstGeom prst="rect">
            <a:avLst/>
          </a:prstGeom>
          <a:noFill/>
          <a:ln>
            <a:noFill/>
          </a:ln>
        </p:spPr>
        <p:txBody>
          <a:bodyPr spcFirstLastPara="1" wrap="square" lIns="91425" tIns="45700" rIns="91425" bIns="45700" anchor="t" anchorCtr="0">
            <a:spAutoFit/>
          </a:bodyPr>
          <a:lstStyle/>
          <a:p>
            <a:pPr marL="7620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44494E"/>
                </a:solidFill>
                <a:latin typeface="Open Sans"/>
                <a:ea typeface="Open Sans"/>
                <a:cs typeface="Open Sans"/>
                <a:sym typeface="Open Sans"/>
              </a:rPr>
              <a:t>To train the model, gradient descent is used</a:t>
            </a:r>
            <a:endParaRPr sz="2200" b="0" i="0" u="none" strike="noStrike" cap="none">
              <a:solidFill>
                <a:srgbClr val="44494E"/>
              </a:solidFill>
              <a:latin typeface="Open Sans"/>
              <a:ea typeface="Open Sans"/>
              <a:cs typeface="Open Sans"/>
              <a:sym typeface="Open Sans"/>
            </a:endParaRPr>
          </a:p>
        </p:txBody>
      </p:sp>
      <p:pic>
        <p:nvPicPr>
          <p:cNvPr id="588" name="Google Shape;588;p126"/>
          <p:cNvPicPr preferRelativeResize="0"/>
          <p:nvPr/>
        </p:nvPicPr>
        <p:blipFill rotWithShape="1">
          <a:blip r:embed="rId5">
            <a:alphaModFix/>
          </a:blip>
          <a:srcRect/>
          <a:stretch/>
        </p:blipFill>
        <p:spPr>
          <a:xfrm>
            <a:off x="1286980" y="2577841"/>
            <a:ext cx="489335" cy="489335"/>
          </a:xfrm>
          <a:prstGeom prst="rect">
            <a:avLst/>
          </a:prstGeom>
          <a:noFill/>
          <a:ln>
            <a:noFill/>
          </a:ln>
        </p:spPr>
      </p:pic>
      <p:pic>
        <p:nvPicPr>
          <p:cNvPr id="589" name="Google Shape;589;p126"/>
          <p:cNvPicPr preferRelativeResize="0"/>
          <p:nvPr/>
        </p:nvPicPr>
        <p:blipFill rotWithShape="1">
          <a:blip r:embed="rId5">
            <a:alphaModFix/>
          </a:blip>
          <a:srcRect/>
          <a:stretch/>
        </p:blipFill>
        <p:spPr>
          <a:xfrm>
            <a:off x="1287431" y="1497623"/>
            <a:ext cx="489335" cy="489335"/>
          </a:xfrm>
          <a:prstGeom prst="rect">
            <a:avLst/>
          </a:prstGeom>
          <a:noFill/>
          <a:ln>
            <a:noFill/>
          </a:ln>
        </p:spPr>
      </p:pic>
      <p:sp>
        <p:nvSpPr>
          <p:cNvPr id="590" name="Google Shape;590;p126"/>
          <p:cNvSpPr txBox="1"/>
          <p:nvPr/>
        </p:nvSpPr>
        <p:spPr>
          <a:xfrm>
            <a:off x="1776314" y="4811292"/>
            <a:ext cx="14025069" cy="2123618"/>
          </a:xfrm>
          <a:prstGeom prst="rect">
            <a:avLst/>
          </a:prstGeom>
          <a:blipFill rotWithShape="1">
            <a:blip r:embed="rId6">
              <a:alphaModFix/>
            </a:blip>
            <a:stretch>
              <a:fillRect l="-520" t="-1716" r="-127" b="-6014"/>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pic>
        <p:nvPicPr>
          <p:cNvPr id="591" name="Google Shape;591;p126"/>
          <p:cNvPicPr preferRelativeResize="0"/>
          <p:nvPr/>
        </p:nvPicPr>
        <p:blipFill rotWithShape="1">
          <a:blip r:embed="rId5">
            <a:alphaModFix/>
          </a:blip>
          <a:srcRect/>
          <a:stretch/>
        </p:blipFill>
        <p:spPr>
          <a:xfrm>
            <a:off x="1286979" y="4778041"/>
            <a:ext cx="489335" cy="48933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585">
                                            <p:txEl>
                                              <p:pRg st="0" end="0"/>
                                            </p:txEl>
                                          </p:spTgt>
                                        </p:tgtEl>
                                        <p:attrNameLst>
                                          <p:attrName>style.visibility</p:attrName>
                                        </p:attrNameLst>
                                      </p:cBhvr>
                                      <p:to>
                                        <p:strVal val="visible"/>
                                      </p:to>
                                    </p:set>
                                    <p:anim calcmode="lin" valueType="num">
                                      <p:cBhvr additive="base">
                                        <p:cTn id="7" dur="500"/>
                                        <p:tgtEl>
                                          <p:spTgt spid="585">
                                            <p:txEl>
                                              <p:pRg st="0" end="0"/>
                                            </p:txEl>
                                          </p:spTgt>
                                        </p:tgtEl>
                                        <p:attrNameLst>
                                          <p:attrName>ppt_w</p:attrName>
                                        </p:attrNameLst>
                                      </p:cBhvr>
                                      <p:tavLst>
                                        <p:tav tm="0">
                                          <p:val>
                                            <p:strVal val="0"/>
                                          </p:val>
                                        </p:tav>
                                        <p:tav tm="100000">
                                          <p:val>
                                            <p:strVal val="#ppt_w"/>
                                          </p:val>
                                        </p:tav>
                                      </p:tavLst>
                                    </p:anim>
                                    <p:anim calcmode="lin" valueType="num">
                                      <p:cBhvr additive="base">
                                        <p:cTn id="8" dur="500"/>
                                        <p:tgtEl>
                                          <p:spTgt spid="585">
                                            <p:txEl>
                                              <p:pRg st="0" end="0"/>
                                            </p:txEl>
                                          </p:spTgt>
                                        </p:tgtEl>
                                        <p:attrNameLst>
                                          <p:attrName>ppt_h</p:attrName>
                                        </p:attrNameLst>
                                      </p:cBhvr>
                                      <p:tavLst>
                                        <p:tav tm="0">
                                          <p:val>
                                            <p:strVal val="0"/>
                                          </p:val>
                                        </p:tav>
                                        <p:tav tm="100000">
                                          <p:val>
                                            <p:strVal val="#ppt_h"/>
                                          </p:val>
                                        </p:tav>
                                      </p:tavLst>
                                    </p:anim>
                                  </p:childTnLst>
                                </p:cTn>
                              </p:par>
                            </p:childTnLst>
                          </p:cTn>
                        </p:par>
                        <p:par>
                          <p:cTn id="9" fill="hold">
                            <p:stCondLst>
                              <p:cond delay="500"/>
                            </p:stCondLst>
                            <p:childTnLst>
                              <p:par>
                                <p:cTn id="10" presetID="23" presetClass="entr" presetSubtype="16" fill="hold" nodeType="afterEffect">
                                  <p:stCondLst>
                                    <p:cond delay="0"/>
                                  </p:stCondLst>
                                  <p:childTnLst>
                                    <p:set>
                                      <p:cBhvr>
                                        <p:cTn id="11" dur="1" fill="hold">
                                          <p:stCondLst>
                                            <p:cond delay="0"/>
                                          </p:stCondLst>
                                        </p:cTn>
                                        <p:tgtEl>
                                          <p:spTgt spid="586">
                                            <p:txEl>
                                              <p:pRg st="0" end="0"/>
                                            </p:txEl>
                                          </p:spTgt>
                                        </p:tgtEl>
                                        <p:attrNameLst>
                                          <p:attrName>style.visibility</p:attrName>
                                        </p:attrNameLst>
                                      </p:cBhvr>
                                      <p:to>
                                        <p:strVal val="visible"/>
                                      </p:to>
                                    </p:set>
                                    <p:anim calcmode="lin" valueType="num">
                                      <p:cBhvr additive="base">
                                        <p:cTn id="12" dur="500"/>
                                        <p:tgtEl>
                                          <p:spTgt spid="586">
                                            <p:txEl>
                                              <p:pRg st="0" end="0"/>
                                            </p:txEl>
                                          </p:spTgt>
                                        </p:tgtEl>
                                        <p:attrNameLst>
                                          <p:attrName>ppt_w</p:attrName>
                                        </p:attrNameLst>
                                      </p:cBhvr>
                                      <p:tavLst>
                                        <p:tav tm="0">
                                          <p:val>
                                            <p:strVal val="0"/>
                                          </p:val>
                                        </p:tav>
                                        <p:tav tm="100000">
                                          <p:val>
                                            <p:strVal val="#ppt_w"/>
                                          </p:val>
                                        </p:tav>
                                      </p:tavLst>
                                    </p:anim>
                                    <p:anim calcmode="lin" valueType="num">
                                      <p:cBhvr additive="base">
                                        <p:cTn id="13" dur="500"/>
                                        <p:tgtEl>
                                          <p:spTgt spid="586">
                                            <p:txEl>
                                              <p:pRg st="0" end="0"/>
                                            </p:txEl>
                                          </p:spTgt>
                                        </p:tgtEl>
                                        <p:attrNameLst>
                                          <p:attrName>ppt_h</p:attrName>
                                        </p:attrNameLst>
                                      </p:cBhvr>
                                      <p:tavLst>
                                        <p:tav tm="0">
                                          <p:val>
                                            <p:strVal val="0"/>
                                          </p:val>
                                        </p:tav>
                                        <p:tav tm="100000">
                                          <p:val>
                                            <p:strVal val="#ppt_h"/>
                                          </p:val>
                                        </p:tav>
                                      </p:tavLst>
                                    </p:anim>
                                  </p:childTnLst>
                                </p:cTn>
                              </p:par>
                            </p:childTnLst>
                          </p:cTn>
                        </p:par>
                        <p:par>
                          <p:cTn id="14" fill="hold">
                            <p:stCondLst>
                              <p:cond delay="1000"/>
                            </p:stCondLst>
                            <p:childTnLst>
                              <p:par>
                                <p:cTn id="15" presetID="23" presetClass="entr" presetSubtype="16" fill="hold" nodeType="afterEffect">
                                  <p:stCondLst>
                                    <p:cond delay="0"/>
                                  </p:stCondLst>
                                  <p:childTnLst>
                                    <p:set>
                                      <p:cBhvr>
                                        <p:cTn id="16" dur="1" fill="hold">
                                          <p:stCondLst>
                                            <p:cond delay="0"/>
                                          </p:stCondLst>
                                        </p:cTn>
                                        <p:tgtEl>
                                          <p:spTgt spid="587">
                                            <p:txEl>
                                              <p:pRg st="0" end="0"/>
                                            </p:txEl>
                                          </p:spTgt>
                                        </p:tgtEl>
                                        <p:attrNameLst>
                                          <p:attrName>style.visibility</p:attrName>
                                        </p:attrNameLst>
                                      </p:cBhvr>
                                      <p:to>
                                        <p:strVal val="visible"/>
                                      </p:to>
                                    </p:set>
                                    <p:anim calcmode="lin" valueType="num">
                                      <p:cBhvr additive="base">
                                        <p:cTn id="17" dur="500"/>
                                        <p:tgtEl>
                                          <p:spTgt spid="587">
                                            <p:txEl>
                                              <p:pRg st="0" end="0"/>
                                            </p:txEl>
                                          </p:spTgt>
                                        </p:tgtEl>
                                        <p:attrNameLst>
                                          <p:attrName>ppt_w</p:attrName>
                                        </p:attrNameLst>
                                      </p:cBhvr>
                                      <p:tavLst>
                                        <p:tav tm="0">
                                          <p:val>
                                            <p:strVal val="0"/>
                                          </p:val>
                                        </p:tav>
                                        <p:tav tm="100000">
                                          <p:val>
                                            <p:strVal val="#ppt_w"/>
                                          </p:val>
                                        </p:tav>
                                      </p:tavLst>
                                    </p:anim>
                                    <p:anim calcmode="lin" valueType="num">
                                      <p:cBhvr additive="base">
                                        <p:cTn id="18" dur="500"/>
                                        <p:tgtEl>
                                          <p:spTgt spid="587">
                                            <p:txEl>
                                              <p:pRg st="0" end="0"/>
                                            </p:txEl>
                                          </p:spTgt>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96"/>
        <p:cNvGrpSpPr/>
        <p:nvPr/>
      </p:nvGrpSpPr>
      <p:grpSpPr>
        <a:xfrm>
          <a:off x="0" y="0"/>
          <a:ext cx="0" cy="0"/>
          <a:chOff x="0" y="0"/>
          <a:chExt cx="0" cy="0"/>
        </a:xfrm>
      </p:grpSpPr>
      <p:pic>
        <p:nvPicPr>
          <p:cNvPr id="597" name="Google Shape;597;p127"/>
          <p:cNvPicPr preferRelativeResize="0"/>
          <p:nvPr/>
        </p:nvPicPr>
        <p:blipFill rotWithShape="1">
          <a:blip r:embed="rId3">
            <a:alphaModFix/>
          </a:blip>
          <a:srcRect/>
          <a:stretch/>
        </p:blipFill>
        <p:spPr>
          <a:xfrm>
            <a:off x="4560793" y="751273"/>
            <a:ext cx="7140124" cy="341591"/>
          </a:xfrm>
          <a:prstGeom prst="rect">
            <a:avLst/>
          </a:prstGeom>
          <a:noFill/>
          <a:ln>
            <a:noFill/>
          </a:ln>
        </p:spPr>
      </p:pic>
      <p:sp>
        <p:nvSpPr>
          <p:cNvPr id="598" name="Google Shape;598;p127"/>
          <p:cNvSpPr txBox="1">
            <a:spLocks noGrp="1"/>
          </p:cNvSpPr>
          <p:nvPr>
            <p:ph type="body" idx="2"/>
          </p:nvPr>
        </p:nvSpPr>
        <p:spPr>
          <a:xfrm>
            <a:off x="962526" y="1044737"/>
            <a:ext cx="14229348" cy="7537789"/>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1333"/>
              </a:spcBef>
              <a:spcAft>
                <a:spcPts val="0"/>
              </a:spcAft>
              <a:buSzPts val="2400"/>
              <a:buFont typeface="Noto Sans Symbols"/>
              <a:buNone/>
            </a:pPr>
            <a:endParaRPr sz="2200"/>
          </a:p>
          <a:p>
            <a:pPr marL="76200" lvl="0" indent="0" algn="l" rtl="0">
              <a:lnSpc>
                <a:spcPct val="100000"/>
              </a:lnSpc>
              <a:spcBef>
                <a:spcPts val="1333"/>
              </a:spcBef>
              <a:spcAft>
                <a:spcPts val="0"/>
              </a:spcAft>
              <a:buSzPts val="2400"/>
              <a:buNone/>
            </a:pPr>
            <a:endParaRPr sz="2200"/>
          </a:p>
          <a:p>
            <a:pPr marL="457200" lvl="0" indent="-228600" algn="l" rtl="0">
              <a:lnSpc>
                <a:spcPct val="100000"/>
              </a:lnSpc>
              <a:spcBef>
                <a:spcPts val="1333"/>
              </a:spcBef>
              <a:spcAft>
                <a:spcPts val="0"/>
              </a:spcAft>
              <a:buSzPts val="2400"/>
              <a:buFont typeface="Noto Sans Symbols"/>
              <a:buNone/>
            </a:pPr>
            <a:endParaRPr sz="2200"/>
          </a:p>
          <a:p>
            <a:pPr marL="457200" lvl="0" indent="-228600" algn="l" rtl="0">
              <a:lnSpc>
                <a:spcPct val="100000"/>
              </a:lnSpc>
              <a:spcBef>
                <a:spcPts val="1333"/>
              </a:spcBef>
              <a:spcAft>
                <a:spcPts val="0"/>
              </a:spcAft>
              <a:buSzPts val="2400"/>
              <a:buFont typeface="Noto Sans Symbols"/>
              <a:buNone/>
            </a:pPr>
            <a:endParaRPr sz="2200"/>
          </a:p>
          <a:p>
            <a:pPr marL="457200" lvl="0" indent="-228600" algn="l" rtl="0">
              <a:lnSpc>
                <a:spcPct val="100000"/>
              </a:lnSpc>
              <a:spcBef>
                <a:spcPts val="1333"/>
              </a:spcBef>
              <a:spcAft>
                <a:spcPts val="0"/>
              </a:spcAft>
              <a:buSzPts val="2400"/>
              <a:buFont typeface="Noto Sans Symbols"/>
              <a:buNone/>
            </a:pPr>
            <a:endParaRPr sz="2200"/>
          </a:p>
          <a:p>
            <a:pPr marL="76200" lvl="0" indent="0" algn="l" rtl="0">
              <a:lnSpc>
                <a:spcPct val="100000"/>
              </a:lnSpc>
              <a:spcBef>
                <a:spcPts val="1333"/>
              </a:spcBef>
              <a:spcAft>
                <a:spcPts val="0"/>
              </a:spcAft>
              <a:buSzPts val="2400"/>
              <a:buNone/>
            </a:pPr>
            <a:endParaRPr sz="2200"/>
          </a:p>
        </p:txBody>
      </p:sp>
      <p:sp>
        <p:nvSpPr>
          <p:cNvPr id="599" name="Google Shape;599;p127"/>
          <p:cNvSpPr txBox="1">
            <a:spLocks noGrp="1"/>
          </p:cNvSpPr>
          <p:nvPr>
            <p:ph type="title"/>
          </p:nvPr>
        </p:nvSpPr>
        <p:spPr>
          <a:xfrm>
            <a:off x="2" y="229879"/>
            <a:ext cx="16255999"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3200"/>
              <a:buNone/>
            </a:pPr>
            <a:r>
              <a:rPr lang="en-US"/>
              <a:t>Types of Autoencoder</a:t>
            </a:r>
            <a:endParaRPr/>
          </a:p>
        </p:txBody>
      </p:sp>
      <p:sp>
        <p:nvSpPr>
          <p:cNvPr id="600" name="Google Shape;600;p127"/>
          <p:cNvSpPr txBox="1"/>
          <p:nvPr/>
        </p:nvSpPr>
        <p:spPr>
          <a:xfrm>
            <a:off x="5229709" y="5826955"/>
            <a:ext cx="4738256" cy="76940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Trying to capture the distribution of the data </a:t>
            </a:r>
            <a:endParaRPr sz="2200" b="0" i="0" u="none" strike="noStrike" cap="none">
              <a:solidFill>
                <a:schemeClr val="lt1"/>
              </a:solidFill>
              <a:latin typeface="Open Sans"/>
              <a:ea typeface="Open Sans"/>
              <a:cs typeface="Open Sans"/>
              <a:sym typeface="Open Sans"/>
            </a:endParaRPr>
          </a:p>
        </p:txBody>
      </p:sp>
      <p:sp>
        <p:nvSpPr>
          <p:cNvPr id="601" name="Google Shape;601;p127"/>
          <p:cNvSpPr/>
          <p:nvPr/>
        </p:nvSpPr>
        <p:spPr>
          <a:xfrm>
            <a:off x="3803478" y="2334269"/>
            <a:ext cx="952716" cy="963822"/>
          </a:xfrm>
          <a:prstGeom prst="rightArrow">
            <a:avLst>
              <a:gd name="adj1" fmla="val 52703"/>
              <a:gd name="adj2" fmla="val 50000"/>
            </a:avLst>
          </a:prstGeom>
          <a:solidFill>
            <a:srgbClr val="66C8C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FFFFFF"/>
              </a:solidFill>
              <a:latin typeface="Open Sans"/>
              <a:ea typeface="Open Sans"/>
              <a:cs typeface="Open Sans"/>
              <a:sym typeface="Open Sans"/>
            </a:endParaRPr>
          </a:p>
        </p:txBody>
      </p:sp>
      <p:sp>
        <p:nvSpPr>
          <p:cNvPr id="602" name="Google Shape;602;p127"/>
          <p:cNvSpPr/>
          <p:nvPr/>
        </p:nvSpPr>
        <p:spPr>
          <a:xfrm>
            <a:off x="4477428" y="2416800"/>
            <a:ext cx="8879842" cy="798386"/>
          </a:xfrm>
          <a:prstGeom prst="chevron">
            <a:avLst>
              <a:gd name="adj" fmla="val 50000"/>
            </a:avLst>
          </a:prstGeom>
          <a:solidFill>
            <a:srgbClr val="66C8C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Open Sans"/>
              <a:ea typeface="Open Sans"/>
              <a:cs typeface="Open Sans"/>
              <a:sym typeface="Open Sans"/>
            </a:endParaRPr>
          </a:p>
        </p:txBody>
      </p:sp>
      <p:sp>
        <p:nvSpPr>
          <p:cNvPr id="603" name="Google Shape;603;p127"/>
          <p:cNvSpPr/>
          <p:nvPr/>
        </p:nvSpPr>
        <p:spPr>
          <a:xfrm>
            <a:off x="5200252" y="2601350"/>
            <a:ext cx="6717321" cy="43084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Undercomplete AE</a:t>
            </a:r>
            <a:endParaRPr sz="1400" b="0" i="0" u="none" strike="noStrike" cap="none">
              <a:solidFill>
                <a:srgbClr val="000000"/>
              </a:solidFill>
              <a:latin typeface="Arial"/>
              <a:ea typeface="Arial"/>
              <a:cs typeface="Arial"/>
              <a:sym typeface="Arial"/>
            </a:endParaRPr>
          </a:p>
        </p:txBody>
      </p:sp>
      <p:sp>
        <p:nvSpPr>
          <p:cNvPr id="604" name="Google Shape;604;p127"/>
          <p:cNvSpPr/>
          <p:nvPr/>
        </p:nvSpPr>
        <p:spPr>
          <a:xfrm>
            <a:off x="3803478" y="3451027"/>
            <a:ext cx="952716" cy="963822"/>
          </a:xfrm>
          <a:prstGeom prst="rightArrow">
            <a:avLst>
              <a:gd name="adj1" fmla="val 52703"/>
              <a:gd name="adj2" fmla="val 50000"/>
            </a:avLst>
          </a:prstGeom>
          <a:solidFill>
            <a:srgbClr val="24ABE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FFFFFF"/>
              </a:solidFill>
              <a:latin typeface="Open Sans"/>
              <a:ea typeface="Open Sans"/>
              <a:cs typeface="Open Sans"/>
              <a:sym typeface="Open Sans"/>
            </a:endParaRPr>
          </a:p>
        </p:txBody>
      </p:sp>
      <p:sp>
        <p:nvSpPr>
          <p:cNvPr id="605" name="Google Shape;605;p127"/>
          <p:cNvSpPr/>
          <p:nvPr/>
        </p:nvSpPr>
        <p:spPr>
          <a:xfrm>
            <a:off x="4477428" y="3533553"/>
            <a:ext cx="8879842" cy="798385"/>
          </a:xfrm>
          <a:prstGeom prst="chevron">
            <a:avLst>
              <a:gd name="adj" fmla="val 50000"/>
            </a:avLst>
          </a:prstGeom>
          <a:solidFill>
            <a:srgbClr val="24ABE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Open Sans"/>
              <a:ea typeface="Open Sans"/>
              <a:cs typeface="Open Sans"/>
              <a:sym typeface="Open Sans"/>
            </a:endParaRPr>
          </a:p>
        </p:txBody>
      </p:sp>
      <p:sp>
        <p:nvSpPr>
          <p:cNvPr id="606" name="Google Shape;606;p127"/>
          <p:cNvSpPr/>
          <p:nvPr/>
        </p:nvSpPr>
        <p:spPr>
          <a:xfrm>
            <a:off x="5200252" y="3716673"/>
            <a:ext cx="7085594" cy="43084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Overcomplete AE</a:t>
            </a:r>
            <a:endParaRPr sz="1400" b="0" i="0" u="none" strike="noStrike" cap="none">
              <a:solidFill>
                <a:srgbClr val="000000"/>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600">
                                            <p:txEl>
                                              <p:pRg st="0" end="0"/>
                                            </p:txEl>
                                          </p:spTgt>
                                        </p:tgtEl>
                                        <p:attrNameLst>
                                          <p:attrName>style.visibility</p:attrName>
                                        </p:attrNameLst>
                                      </p:cBhvr>
                                      <p:to>
                                        <p:strVal val="visible"/>
                                      </p:to>
                                    </p:set>
                                    <p:anim calcmode="lin" valueType="num">
                                      <p:cBhvr additive="base">
                                        <p:cTn id="7" dur="500"/>
                                        <p:tgtEl>
                                          <p:spTgt spid="600">
                                            <p:txEl>
                                              <p:pRg st="0" end="0"/>
                                            </p:txEl>
                                          </p:spTgt>
                                        </p:tgtEl>
                                        <p:attrNameLst>
                                          <p:attrName>ppt_w</p:attrName>
                                        </p:attrNameLst>
                                      </p:cBhvr>
                                      <p:tavLst>
                                        <p:tav tm="0">
                                          <p:val>
                                            <p:strVal val="0"/>
                                          </p:val>
                                        </p:tav>
                                        <p:tav tm="100000">
                                          <p:val>
                                            <p:strVal val="#ppt_w"/>
                                          </p:val>
                                        </p:tav>
                                      </p:tavLst>
                                    </p:anim>
                                    <p:anim calcmode="lin" valueType="num">
                                      <p:cBhvr additive="base">
                                        <p:cTn id="8" dur="500"/>
                                        <p:tgtEl>
                                          <p:spTgt spid="600">
                                            <p:txEl>
                                              <p:pRg st="0" end="0"/>
                                            </p:txEl>
                                          </p:spTgt>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11"/>
        <p:cNvGrpSpPr/>
        <p:nvPr/>
      </p:nvGrpSpPr>
      <p:grpSpPr>
        <a:xfrm>
          <a:off x="0" y="0"/>
          <a:ext cx="0" cy="0"/>
          <a:chOff x="0" y="0"/>
          <a:chExt cx="0" cy="0"/>
        </a:xfrm>
      </p:grpSpPr>
      <p:pic>
        <p:nvPicPr>
          <p:cNvPr id="612" name="Google Shape;612;p128"/>
          <p:cNvPicPr preferRelativeResize="0"/>
          <p:nvPr/>
        </p:nvPicPr>
        <p:blipFill rotWithShape="1">
          <a:blip r:embed="rId3">
            <a:alphaModFix/>
          </a:blip>
          <a:srcRect/>
          <a:stretch/>
        </p:blipFill>
        <p:spPr>
          <a:xfrm>
            <a:off x="5180391" y="751273"/>
            <a:ext cx="5900929" cy="341591"/>
          </a:xfrm>
          <a:prstGeom prst="rect">
            <a:avLst/>
          </a:prstGeom>
          <a:noFill/>
          <a:ln>
            <a:noFill/>
          </a:ln>
        </p:spPr>
      </p:pic>
      <p:sp>
        <p:nvSpPr>
          <p:cNvPr id="613" name="Google Shape;613;p128"/>
          <p:cNvSpPr txBox="1">
            <a:spLocks noGrp="1"/>
          </p:cNvSpPr>
          <p:nvPr>
            <p:ph type="body" idx="2"/>
          </p:nvPr>
        </p:nvSpPr>
        <p:spPr>
          <a:xfrm>
            <a:off x="962526" y="1044737"/>
            <a:ext cx="14229348" cy="7537789"/>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1333"/>
              </a:spcBef>
              <a:spcAft>
                <a:spcPts val="0"/>
              </a:spcAft>
              <a:buSzPts val="2400"/>
              <a:buFont typeface="Noto Sans Symbols"/>
              <a:buNone/>
            </a:pPr>
            <a:endParaRPr sz="2200"/>
          </a:p>
          <a:p>
            <a:pPr marL="76200" lvl="0" indent="0" algn="l" rtl="0">
              <a:lnSpc>
                <a:spcPct val="100000"/>
              </a:lnSpc>
              <a:spcBef>
                <a:spcPts val="1333"/>
              </a:spcBef>
              <a:spcAft>
                <a:spcPts val="0"/>
              </a:spcAft>
              <a:buSzPts val="2400"/>
              <a:buNone/>
            </a:pPr>
            <a:endParaRPr sz="2200"/>
          </a:p>
          <a:p>
            <a:pPr marL="457200" lvl="0" indent="-228600" algn="l" rtl="0">
              <a:lnSpc>
                <a:spcPct val="100000"/>
              </a:lnSpc>
              <a:spcBef>
                <a:spcPts val="1333"/>
              </a:spcBef>
              <a:spcAft>
                <a:spcPts val="0"/>
              </a:spcAft>
              <a:buSzPts val="2400"/>
              <a:buFont typeface="Noto Sans Symbols"/>
              <a:buNone/>
            </a:pPr>
            <a:endParaRPr sz="2200"/>
          </a:p>
          <a:p>
            <a:pPr marL="457200" lvl="0" indent="-228600" algn="l" rtl="0">
              <a:lnSpc>
                <a:spcPct val="100000"/>
              </a:lnSpc>
              <a:spcBef>
                <a:spcPts val="1333"/>
              </a:spcBef>
              <a:spcAft>
                <a:spcPts val="0"/>
              </a:spcAft>
              <a:buSzPts val="2400"/>
              <a:buFont typeface="Noto Sans Symbols"/>
              <a:buNone/>
            </a:pPr>
            <a:endParaRPr sz="2200"/>
          </a:p>
          <a:p>
            <a:pPr marL="457200" lvl="0" indent="-228600" algn="l" rtl="0">
              <a:lnSpc>
                <a:spcPct val="100000"/>
              </a:lnSpc>
              <a:spcBef>
                <a:spcPts val="1333"/>
              </a:spcBef>
              <a:spcAft>
                <a:spcPts val="0"/>
              </a:spcAft>
              <a:buSzPts val="2400"/>
              <a:buFont typeface="Noto Sans Symbols"/>
              <a:buNone/>
            </a:pPr>
            <a:endParaRPr sz="2200"/>
          </a:p>
          <a:p>
            <a:pPr marL="76200" lvl="0" indent="0" algn="l" rtl="0">
              <a:lnSpc>
                <a:spcPct val="100000"/>
              </a:lnSpc>
              <a:spcBef>
                <a:spcPts val="1333"/>
              </a:spcBef>
              <a:spcAft>
                <a:spcPts val="0"/>
              </a:spcAft>
              <a:buSzPts val="2400"/>
              <a:buNone/>
            </a:pPr>
            <a:endParaRPr sz="2200"/>
          </a:p>
        </p:txBody>
      </p:sp>
      <p:sp>
        <p:nvSpPr>
          <p:cNvPr id="614" name="Google Shape;614;p128"/>
          <p:cNvSpPr txBox="1">
            <a:spLocks noGrp="1"/>
          </p:cNvSpPr>
          <p:nvPr>
            <p:ph type="title"/>
          </p:nvPr>
        </p:nvSpPr>
        <p:spPr>
          <a:xfrm>
            <a:off x="2" y="229879"/>
            <a:ext cx="16255999"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3200"/>
              <a:buNone/>
            </a:pPr>
            <a:r>
              <a:rPr lang="en-US"/>
              <a:t>Undercomplete AE</a:t>
            </a:r>
            <a:endParaRPr/>
          </a:p>
        </p:txBody>
      </p:sp>
      <p:sp>
        <p:nvSpPr>
          <p:cNvPr id="615" name="Google Shape;615;p128"/>
          <p:cNvSpPr txBox="1"/>
          <p:nvPr/>
        </p:nvSpPr>
        <p:spPr>
          <a:xfrm>
            <a:off x="1108596" y="2366102"/>
            <a:ext cx="6435056" cy="2123618"/>
          </a:xfrm>
          <a:prstGeom prst="rect">
            <a:avLst/>
          </a:prstGeom>
          <a:noFill/>
          <a:ln>
            <a:noFill/>
          </a:ln>
        </p:spPr>
        <p:txBody>
          <a:bodyPr spcFirstLastPara="1" wrap="square" lIns="91425" tIns="45700" rIns="91425" bIns="45700" anchor="t" anchorCtr="0">
            <a:spAutoFit/>
          </a:bodyPr>
          <a:lstStyle/>
          <a:p>
            <a:pPr marL="990575" marR="0" lvl="1" indent="-380990" algn="l" rtl="0">
              <a:lnSpc>
                <a:spcPct val="100000"/>
              </a:lnSpc>
              <a:spcBef>
                <a:spcPts val="0"/>
              </a:spcBef>
              <a:spcAft>
                <a:spcPts val="0"/>
              </a:spcAft>
              <a:buClr>
                <a:srgbClr val="000000"/>
              </a:buClr>
              <a:buSzPts val="2200"/>
              <a:buFont typeface="Noto Sans Symbols"/>
              <a:buChar char="❑"/>
            </a:pPr>
            <a:r>
              <a:rPr lang="en-US" sz="2200" b="0" i="0" u="none" strike="noStrike" cap="none">
                <a:solidFill>
                  <a:srgbClr val="3F3F3F"/>
                </a:solidFill>
                <a:latin typeface="Open Sans"/>
                <a:ea typeface="Open Sans"/>
                <a:cs typeface="Open Sans"/>
                <a:sym typeface="Open Sans"/>
              </a:rPr>
              <a:t>Compresses</a:t>
            </a:r>
            <a:r>
              <a:rPr lang="en-US" sz="2200" b="0" i="0" u="none" strike="noStrike" cap="none">
                <a:solidFill>
                  <a:srgbClr val="000000"/>
                </a:solidFill>
                <a:latin typeface="Open Sans"/>
                <a:ea typeface="Open Sans"/>
                <a:cs typeface="Open Sans"/>
                <a:sym typeface="Open Sans"/>
              </a:rPr>
              <a:t> the input</a:t>
            </a:r>
            <a:endParaRPr sz="1400" b="0" i="0" u="none" strike="noStrike" cap="none">
              <a:solidFill>
                <a:srgbClr val="000000"/>
              </a:solidFill>
              <a:latin typeface="Arial"/>
              <a:ea typeface="Arial"/>
              <a:cs typeface="Arial"/>
              <a:sym typeface="Arial"/>
            </a:endParaRPr>
          </a:p>
          <a:p>
            <a:pPr marL="990575" marR="0" lvl="1" indent="-380990" algn="l" rtl="0">
              <a:lnSpc>
                <a:spcPct val="100000"/>
              </a:lnSpc>
              <a:spcBef>
                <a:spcPts val="0"/>
              </a:spcBef>
              <a:spcAft>
                <a:spcPts val="0"/>
              </a:spcAft>
              <a:buClr>
                <a:srgbClr val="000000"/>
              </a:buClr>
              <a:buSzPts val="2200"/>
              <a:buFont typeface="Noto Sans Symbols"/>
              <a:buChar char="❑"/>
            </a:pPr>
            <a:r>
              <a:rPr lang="en-US" sz="2200" b="0" i="0" u="none" strike="noStrike" cap="none">
                <a:solidFill>
                  <a:srgbClr val="000000"/>
                </a:solidFill>
                <a:latin typeface="Open Sans"/>
                <a:ea typeface="Open Sans"/>
                <a:cs typeface="Open Sans"/>
                <a:sym typeface="Open Sans"/>
              </a:rPr>
              <a:t>Compresses well only for the training distribution</a:t>
            </a:r>
            <a:endParaRPr sz="2200" b="0" i="0" u="none" strike="noStrike" cap="none">
              <a:solidFill>
                <a:srgbClr val="000000"/>
              </a:solidFill>
              <a:latin typeface="Open Sans"/>
              <a:ea typeface="Open Sans"/>
              <a:cs typeface="Open Sans"/>
              <a:sym typeface="Open Sans"/>
            </a:endParaRPr>
          </a:p>
          <a:p>
            <a:pPr marL="0" marR="0" lvl="2" indent="0" algn="l"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e number of hidden neurons or regularization) we can learn information about the structure of the data.</a:t>
            </a:r>
            <a:endParaRPr sz="1400" b="0" i="0" u="none" strike="noStrike" cap="none">
              <a:solidFill>
                <a:srgbClr val="000000"/>
              </a:solidFill>
              <a:latin typeface="Arial"/>
              <a:ea typeface="Arial"/>
              <a:cs typeface="Arial"/>
              <a:sym typeface="Arial"/>
            </a:endParaRPr>
          </a:p>
        </p:txBody>
      </p:sp>
      <p:sp>
        <p:nvSpPr>
          <p:cNvPr id="616" name="Google Shape;616;p128"/>
          <p:cNvSpPr txBox="1"/>
          <p:nvPr/>
        </p:nvSpPr>
        <p:spPr>
          <a:xfrm>
            <a:off x="5229709" y="5826955"/>
            <a:ext cx="4738256" cy="76940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Trying to capture the distribution of the data </a:t>
            </a:r>
            <a:endParaRPr sz="2200" b="0" i="0" u="none" strike="noStrike" cap="none">
              <a:solidFill>
                <a:schemeClr val="lt1"/>
              </a:solidFill>
              <a:latin typeface="Open Sans"/>
              <a:ea typeface="Open Sans"/>
              <a:cs typeface="Open Sans"/>
              <a:sym typeface="Open Sans"/>
            </a:endParaRPr>
          </a:p>
        </p:txBody>
      </p:sp>
      <p:sp>
        <p:nvSpPr>
          <p:cNvPr id="617" name="Google Shape;617;p128"/>
          <p:cNvSpPr txBox="1"/>
          <p:nvPr/>
        </p:nvSpPr>
        <p:spPr>
          <a:xfrm>
            <a:off x="1553180" y="1493659"/>
            <a:ext cx="5545889" cy="769401"/>
          </a:xfrm>
          <a:prstGeom prst="rect">
            <a:avLst/>
          </a:prstGeom>
          <a:noFill/>
          <a:ln>
            <a:noFill/>
          </a:ln>
        </p:spPr>
        <p:txBody>
          <a:bodyPr spcFirstLastPara="1" wrap="square" lIns="91425" tIns="45700" rIns="91425" bIns="45700" anchor="t" anchorCtr="0">
            <a:spAutoFit/>
          </a:bodyPr>
          <a:lstStyle/>
          <a:p>
            <a:pPr marL="7620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44494E"/>
                </a:solidFill>
                <a:latin typeface="Open Sans"/>
                <a:ea typeface="Open Sans"/>
                <a:cs typeface="Open Sans"/>
                <a:sym typeface="Open Sans"/>
              </a:rPr>
              <a:t>If hidden layer is smaller than input layer, it is undercomplete.</a:t>
            </a:r>
            <a:endParaRPr sz="1400" b="0" i="0" u="none" strike="noStrike" cap="none">
              <a:solidFill>
                <a:srgbClr val="000000"/>
              </a:solidFill>
              <a:latin typeface="Arial"/>
              <a:ea typeface="Arial"/>
              <a:cs typeface="Arial"/>
              <a:sym typeface="Arial"/>
            </a:endParaRPr>
          </a:p>
        </p:txBody>
      </p:sp>
      <p:pic>
        <p:nvPicPr>
          <p:cNvPr id="618" name="Google Shape;618;p128"/>
          <p:cNvPicPr preferRelativeResize="0"/>
          <p:nvPr/>
        </p:nvPicPr>
        <p:blipFill rotWithShape="1">
          <a:blip r:embed="rId4">
            <a:alphaModFix/>
          </a:blip>
          <a:srcRect/>
          <a:stretch/>
        </p:blipFill>
        <p:spPr>
          <a:xfrm>
            <a:off x="1220931" y="1497623"/>
            <a:ext cx="489335" cy="489335"/>
          </a:xfrm>
          <a:prstGeom prst="rect">
            <a:avLst/>
          </a:prstGeom>
          <a:noFill/>
          <a:ln>
            <a:noFill/>
          </a:ln>
        </p:spPr>
      </p:pic>
      <p:sp>
        <p:nvSpPr>
          <p:cNvPr id="619" name="Google Shape;619;p128"/>
          <p:cNvSpPr txBox="1"/>
          <p:nvPr/>
        </p:nvSpPr>
        <p:spPr>
          <a:xfrm>
            <a:off x="1776315" y="4088037"/>
            <a:ext cx="4757400" cy="3816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000000"/>
                </a:solidFill>
                <a:latin typeface="Open Sans"/>
                <a:ea typeface="Open Sans"/>
                <a:cs typeface="Open Sans"/>
                <a:sym typeface="Open Sans"/>
              </a:rPr>
              <a:t>Hidden nodes are: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000000"/>
              </a:solidFill>
              <a:latin typeface="Open Sans"/>
              <a:ea typeface="Open Sans"/>
              <a:cs typeface="Open Sans"/>
              <a:sym typeface="Open Sans"/>
            </a:endParaRPr>
          </a:p>
          <a:p>
            <a:pPr marL="342900" marR="0" lvl="0" indent="-342900" algn="l" rtl="0">
              <a:lnSpc>
                <a:spcPct val="100000"/>
              </a:lnSpc>
              <a:spcBef>
                <a:spcPts val="0"/>
              </a:spcBef>
              <a:spcAft>
                <a:spcPts val="0"/>
              </a:spcAft>
              <a:buClr>
                <a:srgbClr val="000000"/>
              </a:buClr>
              <a:buSzPts val="2200"/>
              <a:buFont typeface="Noto Sans Symbols"/>
              <a:buChar char="❑"/>
            </a:pPr>
            <a:r>
              <a:rPr lang="en-US" sz="2200" b="0" i="0" u="none" strike="noStrike" cap="none">
                <a:solidFill>
                  <a:srgbClr val="000000"/>
                </a:solidFill>
                <a:latin typeface="Open Sans"/>
                <a:ea typeface="Open Sans"/>
                <a:cs typeface="Open Sans"/>
                <a:sym typeface="Open Sans"/>
              </a:rPr>
              <a:t>Good features for the training distribution</a:t>
            </a:r>
            <a:endParaRPr sz="2200" b="0" i="0" u="none" strike="noStrike" cap="none">
              <a:solidFill>
                <a:srgbClr val="000000"/>
              </a:solidFill>
              <a:latin typeface="Open Sans"/>
              <a:ea typeface="Open Sans"/>
              <a:cs typeface="Open Sans"/>
              <a:sym typeface="Open Sans"/>
            </a:endParaRPr>
          </a:p>
          <a:p>
            <a:pPr marL="342900" marR="0" lvl="0" indent="-342900" algn="l" rtl="0">
              <a:lnSpc>
                <a:spcPct val="100000"/>
              </a:lnSpc>
              <a:spcBef>
                <a:spcPts val="0"/>
              </a:spcBef>
              <a:spcAft>
                <a:spcPts val="0"/>
              </a:spcAft>
              <a:buClr>
                <a:srgbClr val="000000"/>
              </a:buClr>
              <a:buSzPts val="2200"/>
              <a:buFont typeface="Noto Sans Symbols"/>
              <a:buChar char="❑"/>
            </a:pPr>
            <a:r>
              <a:rPr lang="en-US" sz="2200" b="0" i="0" u="none" strike="noStrike" cap="none">
                <a:solidFill>
                  <a:srgbClr val="000000"/>
                </a:solidFill>
                <a:latin typeface="Open Sans"/>
                <a:ea typeface="Open Sans"/>
                <a:cs typeface="Open Sans"/>
                <a:sym typeface="Open Sans"/>
              </a:rPr>
              <a:t>Bad for other types of features on the input data</a:t>
            </a:r>
            <a:endParaRPr sz="2200" b="0" i="0" u="none" strike="noStrike" cap="none">
              <a:solidFill>
                <a:srgbClr val="000000"/>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000000"/>
              </a:solidFill>
              <a:latin typeface="Open Sans"/>
              <a:ea typeface="Open Sans"/>
              <a:cs typeface="Open Sans"/>
              <a:sym typeface="Open Sans"/>
            </a:endParaRPr>
          </a:p>
          <a:p>
            <a:pPr marL="0" marR="0" lvl="2" indent="0" algn="l" rtl="0">
              <a:lnSpc>
                <a:spcPct val="100000"/>
              </a:lnSpc>
              <a:spcBef>
                <a:spcPts val="0"/>
              </a:spcBef>
              <a:spcAft>
                <a:spcPts val="0"/>
              </a:spcAft>
              <a:buClr>
                <a:srgbClr val="000000"/>
              </a:buClr>
              <a:buSzPts val="2200"/>
              <a:buFont typeface="Arial"/>
              <a:buNone/>
            </a:pPr>
            <a:r>
              <a:rPr lang="en-US" sz="2200" b="0" i="0" u="none" strike="noStrike" cap="none">
                <a:solidFill>
                  <a:srgbClr val="000000"/>
                </a:solidFill>
                <a:latin typeface="Open Sans"/>
                <a:ea typeface="Open Sans"/>
                <a:cs typeface="Open Sans"/>
                <a:sym typeface="Open Sans"/>
              </a:rPr>
              <a:t>		</a:t>
            </a:r>
            <a:r>
              <a:rPr lang="en-US" sz="2200" b="0" i="0" u="none" strike="noStrike" cap="none">
                <a:solidFill>
                  <a:schemeClr val="lt1"/>
                </a:solidFill>
                <a:latin typeface="Open Sans"/>
                <a:ea typeface="Open Sans"/>
                <a:cs typeface="Open Sans"/>
                <a:sym typeface="Open Sans"/>
              </a:rPr>
              <a:t>e number of hidden neurons or regularization) we can learn information about the structure of the data.</a:t>
            </a:r>
            <a:endParaRPr sz="1400" b="0" i="0" u="none" strike="noStrike" cap="none">
              <a:solidFill>
                <a:srgbClr val="000000"/>
              </a:solidFill>
              <a:latin typeface="Arial"/>
              <a:ea typeface="Arial"/>
              <a:cs typeface="Arial"/>
              <a:sym typeface="Arial"/>
            </a:endParaRPr>
          </a:p>
        </p:txBody>
      </p:sp>
      <p:pic>
        <p:nvPicPr>
          <p:cNvPr id="620" name="Google Shape;620;p128"/>
          <p:cNvPicPr preferRelativeResize="0"/>
          <p:nvPr/>
        </p:nvPicPr>
        <p:blipFill rotWithShape="1">
          <a:blip r:embed="rId4">
            <a:alphaModFix/>
          </a:blip>
          <a:srcRect/>
          <a:stretch/>
        </p:blipFill>
        <p:spPr>
          <a:xfrm>
            <a:off x="1220931" y="4046737"/>
            <a:ext cx="489335" cy="489335"/>
          </a:xfrm>
          <a:prstGeom prst="rect">
            <a:avLst/>
          </a:prstGeom>
          <a:noFill/>
          <a:ln>
            <a:noFill/>
          </a:ln>
        </p:spPr>
      </p:pic>
      <p:grpSp>
        <p:nvGrpSpPr>
          <p:cNvPr id="621" name="Google Shape;621;p128"/>
          <p:cNvGrpSpPr/>
          <p:nvPr/>
        </p:nvGrpSpPr>
        <p:grpSpPr>
          <a:xfrm>
            <a:off x="8415990" y="2018544"/>
            <a:ext cx="6947809" cy="5405409"/>
            <a:chOff x="5451141" y="2024732"/>
            <a:chExt cx="5210856" cy="4054057"/>
          </a:xfrm>
        </p:grpSpPr>
        <p:sp>
          <p:nvSpPr>
            <p:cNvPr id="622" name="Google Shape;622;p128"/>
            <p:cNvSpPr/>
            <p:nvPr/>
          </p:nvSpPr>
          <p:spPr>
            <a:xfrm>
              <a:off x="6633538" y="2024732"/>
              <a:ext cx="4028459" cy="719847"/>
            </a:xfrm>
            <a:prstGeom prst="roundRect">
              <a:avLst>
                <a:gd name="adj" fmla="val 16667"/>
              </a:avLst>
            </a:prstGeom>
            <a:solidFill>
              <a:srgbClr val="D8D8D8"/>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23" name="Google Shape;623;p128"/>
            <p:cNvSpPr/>
            <p:nvPr/>
          </p:nvSpPr>
          <p:spPr>
            <a:xfrm>
              <a:off x="7507142" y="2190289"/>
              <a:ext cx="439615" cy="439615"/>
            </a:xfrm>
            <a:prstGeom prst="ellipse">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24" name="Google Shape;624;p128"/>
            <p:cNvSpPr/>
            <p:nvPr/>
          </p:nvSpPr>
          <p:spPr>
            <a:xfrm>
              <a:off x="8099157" y="2190289"/>
              <a:ext cx="439615" cy="439615"/>
            </a:xfrm>
            <a:prstGeom prst="ellipse">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25" name="Google Shape;625;p128"/>
            <p:cNvSpPr/>
            <p:nvPr/>
          </p:nvSpPr>
          <p:spPr>
            <a:xfrm>
              <a:off x="8686286" y="2190290"/>
              <a:ext cx="439615" cy="439615"/>
            </a:xfrm>
            <a:prstGeom prst="ellipse">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26" name="Google Shape;626;p128"/>
            <p:cNvSpPr/>
            <p:nvPr/>
          </p:nvSpPr>
          <p:spPr>
            <a:xfrm>
              <a:off x="9278301" y="2190290"/>
              <a:ext cx="439615" cy="439615"/>
            </a:xfrm>
            <a:prstGeom prst="ellipse">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27" name="Google Shape;627;p128"/>
            <p:cNvSpPr/>
            <p:nvPr/>
          </p:nvSpPr>
          <p:spPr>
            <a:xfrm>
              <a:off x="9870316" y="2190290"/>
              <a:ext cx="439615" cy="439615"/>
            </a:xfrm>
            <a:prstGeom prst="ellipse">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28" name="Google Shape;628;p128"/>
            <p:cNvSpPr/>
            <p:nvPr/>
          </p:nvSpPr>
          <p:spPr>
            <a:xfrm>
              <a:off x="6920013" y="2190289"/>
              <a:ext cx="439615" cy="439615"/>
            </a:xfrm>
            <a:prstGeom prst="ellipse">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29" name="Google Shape;629;p128"/>
            <p:cNvSpPr/>
            <p:nvPr/>
          </p:nvSpPr>
          <p:spPr>
            <a:xfrm>
              <a:off x="6618284" y="5358942"/>
              <a:ext cx="4043713" cy="719847"/>
            </a:xfrm>
            <a:prstGeom prst="roundRect">
              <a:avLst>
                <a:gd name="adj" fmla="val 16667"/>
              </a:avLst>
            </a:prstGeom>
            <a:solidFill>
              <a:srgbClr val="D8D8D8"/>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30" name="Google Shape;630;p128"/>
            <p:cNvSpPr/>
            <p:nvPr/>
          </p:nvSpPr>
          <p:spPr>
            <a:xfrm>
              <a:off x="7520588" y="5524499"/>
              <a:ext cx="439615" cy="439615"/>
            </a:xfrm>
            <a:prstGeom prst="ellipse">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31" name="Google Shape;631;p128"/>
            <p:cNvSpPr/>
            <p:nvPr/>
          </p:nvSpPr>
          <p:spPr>
            <a:xfrm>
              <a:off x="8112603" y="5524499"/>
              <a:ext cx="439615" cy="439615"/>
            </a:xfrm>
            <a:prstGeom prst="ellipse">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32" name="Google Shape;632;p128"/>
            <p:cNvSpPr/>
            <p:nvPr/>
          </p:nvSpPr>
          <p:spPr>
            <a:xfrm>
              <a:off x="8699732" y="5524500"/>
              <a:ext cx="439615" cy="439615"/>
            </a:xfrm>
            <a:prstGeom prst="ellipse">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33" name="Google Shape;633;p128"/>
            <p:cNvSpPr/>
            <p:nvPr/>
          </p:nvSpPr>
          <p:spPr>
            <a:xfrm>
              <a:off x="9291747" y="5524500"/>
              <a:ext cx="439615" cy="439615"/>
            </a:xfrm>
            <a:prstGeom prst="ellipse">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34" name="Google Shape;634;p128"/>
            <p:cNvSpPr/>
            <p:nvPr/>
          </p:nvSpPr>
          <p:spPr>
            <a:xfrm>
              <a:off x="9883762" y="5524500"/>
              <a:ext cx="439615" cy="439615"/>
            </a:xfrm>
            <a:prstGeom prst="ellipse">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35" name="Google Shape;635;p128"/>
            <p:cNvSpPr/>
            <p:nvPr/>
          </p:nvSpPr>
          <p:spPr>
            <a:xfrm>
              <a:off x="6933459" y="5524499"/>
              <a:ext cx="439615" cy="439615"/>
            </a:xfrm>
            <a:prstGeom prst="ellipse">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36" name="Google Shape;636;p128"/>
            <p:cNvSpPr/>
            <p:nvPr/>
          </p:nvSpPr>
          <p:spPr>
            <a:xfrm>
              <a:off x="7507141" y="3631876"/>
              <a:ext cx="2210775" cy="719847"/>
            </a:xfrm>
            <a:prstGeom prst="roundRect">
              <a:avLst>
                <a:gd name="adj" fmla="val 16667"/>
              </a:avLst>
            </a:prstGeom>
            <a:solidFill>
              <a:srgbClr val="D8D8D8"/>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37" name="Google Shape;637;p128"/>
            <p:cNvSpPr/>
            <p:nvPr/>
          </p:nvSpPr>
          <p:spPr>
            <a:xfrm>
              <a:off x="8403680" y="3755790"/>
              <a:ext cx="439615" cy="439615"/>
            </a:xfrm>
            <a:prstGeom prst="ellipse">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38" name="Google Shape;638;p128"/>
            <p:cNvSpPr/>
            <p:nvPr/>
          </p:nvSpPr>
          <p:spPr>
            <a:xfrm>
              <a:off x="9026271" y="3757230"/>
              <a:ext cx="439615" cy="439615"/>
            </a:xfrm>
            <a:prstGeom prst="ellipse">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39" name="Google Shape;639;p128"/>
            <p:cNvSpPr/>
            <p:nvPr/>
          </p:nvSpPr>
          <p:spPr>
            <a:xfrm>
              <a:off x="7781089" y="3757230"/>
              <a:ext cx="439615" cy="439615"/>
            </a:xfrm>
            <a:prstGeom prst="ellipse">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40" name="Google Shape;640;p128"/>
            <p:cNvSpPr/>
            <p:nvPr/>
          </p:nvSpPr>
          <p:spPr>
            <a:xfrm rot="-5400000">
              <a:off x="8159201" y="4810932"/>
              <a:ext cx="928574" cy="111920"/>
            </a:xfrm>
            <a:prstGeom prst="rightArrow">
              <a:avLst>
                <a:gd name="adj1" fmla="val 50000"/>
                <a:gd name="adj2" fmla="val 50000"/>
              </a:avLst>
            </a:prstGeom>
            <a:solidFill>
              <a:schemeClr val="accent1"/>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41" name="Google Shape;641;p128"/>
            <p:cNvSpPr/>
            <p:nvPr/>
          </p:nvSpPr>
          <p:spPr>
            <a:xfrm rot="-5400000">
              <a:off x="8180461" y="3142761"/>
              <a:ext cx="852759" cy="111920"/>
            </a:xfrm>
            <a:prstGeom prst="rightArrow">
              <a:avLst>
                <a:gd name="adj1" fmla="val 50000"/>
                <a:gd name="adj2" fmla="val 50000"/>
              </a:avLst>
            </a:prstGeom>
            <a:solidFill>
              <a:schemeClr val="accent1"/>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42" name="Google Shape;642;p128"/>
            <p:cNvSpPr txBox="1"/>
            <p:nvPr/>
          </p:nvSpPr>
          <p:spPr>
            <a:xfrm>
              <a:off x="5868742" y="5471671"/>
              <a:ext cx="604753" cy="492443"/>
            </a:xfrm>
            <a:prstGeom prst="rect">
              <a:avLst/>
            </a:prstGeom>
            <a:blipFill rotWithShape="1">
              <a:blip r:embed="rId5">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sp>
          <p:nvSpPr>
            <p:cNvPr id="643" name="Google Shape;643;p128"/>
            <p:cNvSpPr txBox="1"/>
            <p:nvPr/>
          </p:nvSpPr>
          <p:spPr>
            <a:xfrm>
              <a:off x="6024958" y="2060706"/>
              <a:ext cx="323422" cy="492443"/>
            </a:xfrm>
            <a:prstGeom prst="rect">
              <a:avLst/>
            </a:prstGeom>
            <a:blipFill rotWithShape="1">
              <a:blip r:embed="rId6">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sp>
          <p:nvSpPr>
            <p:cNvPr id="644" name="Google Shape;644;p128"/>
            <p:cNvSpPr txBox="1"/>
            <p:nvPr/>
          </p:nvSpPr>
          <p:spPr>
            <a:xfrm>
              <a:off x="8714972" y="4610724"/>
              <a:ext cx="459165" cy="553998"/>
            </a:xfrm>
            <a:prstGeom prst="rect">
              <a:avLst/>
            </a:prstGeom>
            <a:blipFill rotWithShape="1">
              <a:blip r:embed="rId7">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sp>
          <p:nvSpPr>
            <p:cNvPr id="645" name="Google Shape;645;p128"/>
            <p:cNvSpPr txBox="1"/>
            <p:nvPr/>
          </p:nvSpPr>
          <p:spPr>
            <a:xfrm>
              <a:off x="8714972" y="2911849"/>
              <a:ext cx="564257" cy="553998"/>
            </a:xfrm>
            <a:prstGeom prst="rect">
              <a:avLst/>
            </a:prstGeom>
            <a:blipFill rotWithShape="1">
              <a:blip r:embed="rId8">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sp>
          <p:nvSpPr>
            <p:cNvPr id="646" name="Google Shape;646;p128"/>
            <p:cNvSpPr txBox="1"/>
            <p:nvPr/>
          </p:nvSpPr>
          <p:spPr>
            <a:xfrm>
              <a:off x="5451141" y="3729378"/>
              <a:ext cx="902106" cy="492443"/>
            </a:xfrm>
            <a:prstGeom prst="rect">
              <a:avLst/>
            </a:prstGeom>
            <a:blipFill rotWithShape="1">
              <a:blip r:embed="rId9">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grpSp>
      <p:cxnSp>
        <p:nvCxnSpPr>
          <p:cNvPr id="647" name="Google Shape;647;p128"/>
          <p:cNvCxnSpPr/>
          <p:nvPr/>
        </p:nvCxnSpPr>
        <p:spPr>
          <a:xfrm>
            <a:off x="7946967" y="1372967"/>
            <a:ext cx="33251" cy="6916160"/>
          </a:xfrm>
          <a:prstGeom prst="straightConnector1">
            <a:avLst/>
          </a:prstGeom>
          <a:noFill/>
          <a:ln w="28575" cap="flat" cmpd="sng">
            <a:solidFill>
              <a:srgbClr val="3E6EC2"/>
            </a:solidFill>
            <a:prstDash val="dash"/>
            <a:round/>
            <a:headEnd type="none" w="sm" len="sm"/>
            <a:tailEnd type="none" w="sm" len="sm"/>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615">
                                            <p:txEl>
                                              <p:pRg st="0" end="0"/>
                                            </p:txEl>
                                          </p:spTgt>
                                        </p:tgtEl>
                                        <p:attrNameLst>
                                          <p:attrName>style.visibility</p:attrName>
                                        </p:attrNameLst>
                                      </p:cBhvr>
                                      <p:to>
                                        <p:strVal val="visible"/>
                                      </p:to>
                                    </p:set>
                                    <p:anim calcmode="lin" valueType="num">
                                      <p:cBhvr additive="base">
                                        <p:cTn id="7" dur="500"/>
                                        <p:tgtEl>
                                          <p:spTgt spid="615">
                                            <p:txEl>
                                              <p:pRg st="0" end="0"/>
                                            </p:txEl>
                                          </p:spTgt>
                                        </p:tgtEl>
                                        <p:attrNameLst>
                                          <p:attrName>ppt_w</p:attrName>
                                        </p:attrNameLst>
                                      </p:cBhvr>
                                      <p:tavLst>
                                        <p:tav tm="0">
                                          <p:val>
                                            <p:strVal val="0"/>
                                          </p:val>
                                        </p:tav>
                                        <p:tav tm="100000">
                                          <p:val>
                                            <p:strVal val="#ppt_w"/>
                                          </p:val>
                                        </p:tav>
                                      </p:tavLst>
                                    </p:anim>
                                    <p:anim calcmode="lin" valueType="num">
                                      <p:cBhvr additive="base">
                                        <p:cTn id="8" dur="500"/>
                                        <p:tgtEl>
                                          <p:spTgt spid="615">
                                            <p:txEl>
                                              <p:pRg st="0" end="0"/>
                                            </p:txEl>
                                          </p:spTgt>
                                        </p:tgtEl>
                                        <p:attrNameLst>
                                          <p:attrName>ppt_h</p:attrName>
                                        </p:attrNameLst>
                                      </p:cBhvr>
                                      <p:tavLst>
                                        <p:tav tm="0">
                                          <p:val>
                                            <p:strVal val="0"/>
                                          </p:val>
                                        </p:tav>
                                        <p:tav tm="100000">
                                          <p:val>
                                            <p:strVal val="#ppt_h"/>
                                          </p:val>
                                        </p:tav>
                                      </p:tavLst>
                                    </p:anim>
                                  </p:childTnLst>
                                </p:cTn>
                              </p:par>
                              <p:par>
                                <p:cTn id="9" presetID="23" presetClass="entr" presetSubtype="16" fill="hold" nodeType="withEffect">
                                  <p:stCondLst>
                                    <p:cond delay="0"/>
                                  </p:stCondLst>
                                  <p:childTnLst>
                                    <p:set>
                                      <p:cBhvr>
                                        <p:cTn id="10" dur="1" fill="hold">
                                          <p:stCondLst>
                                            <p:cond delay="0"/>
                                          </p:stCondLst>
                                        </p:cTn>
                                        <p:tgtEl>
                                          <p:spTgt spid="615">
                                            <p:txEl>
                                              <p:pRg st="1" end="1"/>
                                            </p:txEl>
                                          </p:spTgt>
                                        </p:tgtEl>
                                        <p:attrNameLst>
                                          <p:attrName>style.visibility</p:attrName>
                                        </p:attrNameLst>
                                      </p:cBhvr>
                                      <p:to>
                                        <p:strVal val="visible"/>
                                      </p:to>
                                    </p:set>
                                    <p:anim calcmode="lin" valueType="num">
                                      <p:cBhvr additive="base">
                                        <p:cTn id="11" dur="500"/>
                                        <p:tgtEl>
                                          <p:spTgt spid="615">
                                            <p:txEl>
                                              <p:pRg st="1" end="1"/>
                                            </p:txEl>
                                          </p:spTgt>
                                        </p:tgtEl>
                                        <p:attrNameLst>
                                          <p:attrName>ppt_w</p:attrName>
                                        </p:attrNameLst>
                                      </p:cBhvr>
                                      <p:tavLst>
                                        <p:tav tm="0">
                                          <p:val>
                                            <p:strVal val="0"/>
                                          </p:val>
                                        </p:tav>
                                        <p:tav tm="100000">
                                          <p:val>
                                            <p:strVal val="#ppt_w"/>
                                          </p:val>
                                        </p:tav>
                                      </p:tavLst>
                                    </p:anim>
                                    <p:anim calcmode="lin" valueType="num">
                                      <p:cBhvr additive="base">
                                        <p:cTn id="12" dur="500"/>
                                        <p:tgtEl>
                                          <p:spTgt spid="615">
                                            <p:txEl>
                                              <p:pRg st="1" end="1"/>
                                            </p:txEl>
                                          </p:spTgt>
                                        </p:tgtEl>
                                        <p:attrNameLst>
                                          <p:attrName>ppt_h</p:attrName>
                                        </p:attrNameLst>
                                      </p:cBhvr>
                                      <p:tavLst>
                                        <p:tav tm="0">
                                          <p:val>
                                            <p:strVal val="0"/>
                                          </p:val>
                                        </p:tav>
                                        <p:tav tm="100000">
                                          <p:val>
                                            <p:strVal val="#ppt_h"/>
                                          </p:val>
                                        </p:tav>
                                      </p:tavLst>
                                    </p:anim>
                                  </p:childTnLst>
                                </p:cTn>
                              </p:par>
                              <p:par>
                                <p:cTn id="13" presetID="23" presetClass="entr" presetSubtype="16" fill="hold" nodeType="withEffect">
                                  <p:stCondLst>
                                    <p:cond delay="0"/>
                                  </p:stCondLst>
                                  <p:childTnLst>
                                    <p:set>
                                      <p:cBhvr>
                                        <p:cTn id="14" dur="1" fill="hold">
                                          <p:stCondLst>
                                            <p:cond delay="0"/>
                                          </p:stCondLst>
                                        </p:cTn>
                                        <p:tgtEl>
                                          <p:spTgt spid="615">
                                            <p:txEl>
                                              <p:pRg st="2" end="2"/>
                                            </p:txEl>
                                          </p:spTgt>
                                        </p:tgtEl>
                                        <p:attrNameLst>
                                          <p:attrName>style.visibility</p:attrName>
                                        </p:attrNameLst>
                                      </p:cBhvr>
                                      <p:to>
                                        <p:strVal val="visible"/>
                                      </p:to>
                                    </p:set>
                                    <p:anim calcmode="lin" valueType="num">
                                      <p:cBhvr additive="base">
                                        <p:cTn id="15" dur="500"/>
                                        <p:tgtEl>
                                          <p:spTgt spid="615">
                                            <p:txEl>
                                              <p:pRg st="2" end="2"/>
                                            </p:txEl>
                                          </p:spTgt>
                                        </p:tgtEl>
                                        <p:attrNameLst>
                                          <p:attrName>ppt_w</p:attrName>
                                        </p:attrNameLst>
                                      </p:cBhvr>
                                      <p:tavLst>
                                        <p:tav tm="0">
                                          <p:val>
                                            <p:strVal val="0"/>
                                          </p:val>
                                        </p:tav>
                                        <p:tav tm="100000">
                                          <p:val>
                                            <p:strVal val="#ppt_w"/>
                                          </p:val>
                                        </p:tav>
                                      </p:tavLst>
                                    </p:anim>
                                    <p:anim calcmode="lin" valueType="num">
                                      <p:cBhvr additive="base">
                                        <p:cTn id="16" dur="500"/>
                                        <p:tgtEl>
                                          <p:spTgt spid="615">
                                            <p:txEl>
                                              <p:pRg st="2" end="2"/>
                                            </p:txEl>
                                          </p:spTgt>
                                        </p:tgtEl>
                                        <p:attrNameLst>
                                          <p:attrName>ppt_h</p:attrName>
                                        </p:attrNameLst>
                                      </p:cBhvr>
                                      <p:tavLst>
                                        <p:tav tm="0">
                                          <p:val>
                                            <p:strVal val="0"/>
                                          </p:val>
                                        </p:tav>
                                        <p:tav tm="100000">
                                          <p:val>
                                            <p:strVal val="#ppt_h"/>
                                          </p:val>
                                        </p:tav>
                                      </p:tavLst>
                                    </p:anim>
                                  </p:childTnLst>
                                </p:cTn>
                              </p:par>
                            </p:childTnLst>
                          </p:cTn>
                        </p:par>
                        <p:par>
                          <p:cTn id="17" fill="hold">
                            <p:stCondLst>
                              <p:cond delay="500"/>
                            </p:stCondLst>
                            <p:childTnLst>
                              <p:par>
                                <p:cTn id="18" presetID="23" presetClass="entr" presetSubtype="16" fill="hold" nodeType="afterEffect">
                                  <p:stCondLst>
                                    <p:cond delay="0"/>
                                  </p:stCondLst>
                                  <p:childTnLst>
                                    <p:set>
                                      <p:cBhvr>
                                        <p:cTn id="19" dur="1" fill="hold">
                                          <p:stCondLst>
                                            <p:cond delay="0"/>
                                          </p:stCondLst>
                                        </p:cTn>
                                        <p:tgtEl>
                                          <p:spTgt spid="616">
                                            <p:txEl>
                                              <p:pRg st="0" end="0"/>
                                            </p:txEl>
                                          </p:spTgt>
                                        </p:tgtEl>
                                        <p:attrNameLst>
                                          <p:attrName>style.visibility</p:attrName>
                                        </p:attrNameLst>
                                      </p:cBhvr>
                                      <p:to>
                                        <p:strVal val="visible"/>
                                      </p:to>
                                    </p:set>
                                    <p:anim calcmode="lin" valueType="num">
                                      <p:cBhvr additive="base">
                                        <p:cTn id="20" dur="500"/>
                                        <p:tgtEl>
                                          <p:spTgt spid="616">
                                            <p:txEl>
                                              <p:pRg st="0" end="0"/>
                                            </p:txEl>
                                          </p:spTgt>
                                        </p:tgtEl>
                                        <p:attrNameLst>
                                          <p:attrName>ppt_w</p:attrName>
                                        </p:attrNameLst>
                                      </p:cBhvr>
                                      <p:tavLst>
                                        <p:tav tm="0">
                                          <p:val>
                                            <p:strVal val="0"/>
                                          </p:val>
                                        </p:tav>
                                        <p:tav tm="100000">
                                          <p:val>
                                            <p:strVal val="#ppt_w"/>
                                          </p:val>
                                        </p:tav>
                                      </p:tavLst>
                                    </p:anim>
                                    <p:anim calcmode="lin" valueType="num">
                                      <p:cBhvr additive="base">
                                        <p:cTn id="21" dur="500"/>
                                        <p:tgtEl>
                                          <p:spTgt spid="616">
                                            <p:txEl>
                                              <p:pRg st="0" end="0"/>
                                            </p:txEl>
                                          </p:spTgt>
                                        </p:tgtEl>
                                        <p:attrNameLst>
                                          <p:attrName>ppt_h</p:attrName>
                                        </p:attrNameLst>
                                      </p:cBhvr>
                                      <p:tavLst>
                                        <p:tav tm="0">
                                          <p:val>
                                            <p:strVal val="0"/>
                                          </p:val>
                                        </p:tav>
                                        <p:tav tm="100000">
                                          <p:val>
                                            <p:strVal val="#ppt_h"/>
                                          </p:val>
                                        </p:tav>
                                      </p:tavLst>
                                    </p:anim>
                                  </p:childTnLst>
                                </p:cTn>
                              </p:par>
                            </p:childTnLst>
                          </p:cTn>
                        </p:par>
                        <p:par>
                          <p:cTn id="22" fill="hold">
                            <p:stCondLst>
                              <p:cond delay="1000"/>
                            </p:stCondLst>
                            <p:childTnLst>
                              <p:par>
                                <p:cTn id="23" presetID="23" presetClass="entr" presetSubtype="16" fill="hold" nodeType="afterEffect">
                                  <p:stCondLst>
                                    <p:cond delay="0"/>
                                  </p:stCondLst>
                                  <p:childTnLst>
                                    <p:set>
                                      <p:cBhvr>
                                        <p:cTn id="24" dur="1" fill="hold">
                                          <p:stCondLst>
                                            <p:cond delay="0"/>
                                          </p:stCondLst>
                                        </p:cTn>
                                        <p:tgtEl>
                                          <p:spTgt spid="617">
                                            <p:txEl>
                                              <p:pRg st="0" end="0"/>
                                            </p:txEl>
                                          </p:spTgt>
                                        </p:tgtEl>
                                        <p:attrNameLst>
                                          <p:attrName>style.visibility</p:attrName>
                                        </p:attrNameLst>
                                      </p:cBhvr>
                                      <p:to>
                                        <p:strVal val="visible"/>
                                      </p:to>
                                    </p:set>
                                    <p:anim calcmode="lin" valueType="num">
                                      <p:cBhvr additive="base">
                                        <p:cTn id="25" dur="500"/>
                                        <p:tgtEl>
                                          <p:spTgt spid="617">
                                            <p:txEl>
                                              <p:pRg st="0" end="0"/>
                                            </p:txEl>
                                          </p:spTgt>
                                        </p:tgtEl>
                                        <p:attrNameLst>
                                          <p:attrName>ppt_w</p:attrName>
                                        </p:attrNameLst>
                                      </p:cBhvr>
                                      <p:tavLst>
                                        <p:tav tm="0">
                                          <p:val>
                                            <p:strVal val="0"/>
                                          </p:val>
                                        </p:tav>
                                        <p:tav tm="100000">
                                          <p:val>
                                            <p:strVal val="#ppt_w"/>
                                          </p:val>
                                        </p:tav>
                                      </p:tavLst>
                                    </p:anim>
                                    <p:anim calcmode="lin" valueType="num">
                                      <p:cBhvr additive="base">
                                        <p:cTn id="26" dur="500"/>
                                        <p:tgtEl>
                                          <p:spTgt spid="617">
                                            <p:txEl>
                                              <p:pRg st="0" end="0"/>
                                            </p:txEl>
                                          </p:spTgt>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52"/>
        <p:cNvGrpSpPr/>
        <p:nvPr/>
      </p:nvGrpSpPr>
      <p:grpSpPr>
        <a:xfrm>
          <a:off x="0" y="0"/>
          <a:ext cx="0" cy="0"/>
          <a:chOff x="0" y="0"/>
          <a:chExt cx="0" cy="0"/>
        </a:xfrm>
      </p:grpSpPr>
      <p:pic>
        <p:nvPicPr>
          <p:cNvPr id="653" name="Google Shape;653;p129"/>
          <p:cNvPicPr preferRelativeResize="0"/>
          <p:nvPr/>
        </p:nvPicPr>
        <p:blipFill rotWithShape="1">
          <a:blip r:embed="rId3">
            <a:alphaModFix/>
          </a:blip>
          <a:srcRect/>
          <a:stretch/>
        </p:blipFill>
        <p:spPr>
          <a:xfrm>
            <a:off x="5448615" y="751273"/>
            <a:ext cx="5364481" cy="341591"/>
          </a:xfrm>
          <a:prstGeom prst="rect">
            <a:avLst/>
          </a:prstGeom>
          <a:noFill/>
          <a:ln>
            <a:noFill/>
          </a:ln>
        </p:spPr>
      </p:pic>
      <p:sp>
        <p:nvSpPr>
          <p:cNvPr id="654" name="Google Shape;654;p129"/>
          <p:cNvSpPr txBox="1">
            <a:spLocks noGrp="1"/>
          </p:cNvSpPr>
          <p:nvPr>
            <p:ph type="body" idx="2"/>
          </p:nvPr>
        </p:nvSpPr>
        <p:spPr>
          <a:xfrm>
            <a:off x="962526" y="1044737"/>
            <a:ext cx="14229348" cy="7537789"/>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1333"/>
              </a:spcBef>
              <a:spcAft>
                <a:spcPts val="0"/>
              </a:spcAft>
              <a:buSzPts val="2400"/>
              <a:buFont typeface="Noto Sans Symbols"/>
              <a:buNone/>
            </a:pPr>
            <a:endParaRPr sz="2200"/>
          </a:p>
          <a:p>
            <a:pPr marL="76200" lvl="0" indent="0" algn="l" rtl="0">
              <a:lnSpc>
                <a:spcPct val="100000"/>
              </a:lnSpc>
              <a:spcBef>
                <a:spcPts val="1333"/>
              </a:spcBef>
              <a:spcAft>
                <a:spcPts val="0"/>
              </a:spcAft>
              <a:buSzPts val="2400"/>
              <a:buNone/>
            </a:pPr>
            <a:endParaRPr sz="2200"/>
          </a:p>
          <a:p>
            <a:pPr marL="457200" lvl="0" indent="-228600" algn="l" rtl="0">
              <a:lnSpc>
                <a:spcPct val="100000"/>
              </a:lnSpc>
              <a:spcBef>
                <a:spcPts val="1333"/>
              </a:spcBef>
              <a:spcAft>
                <a:spcPts val="0"/>
              </a:spcAft>
              <a:buSzPts val="2400"/>
              <a:buFont typeface="Noto Sans Symbols"/>
              <a:buNone/>
            </a:pPr>
            <a:endParaRPr sz="2200"/>
          </a:p>
          <a:p>
            <a:pPr marL="457200" lvl="0" indent="-228600" algn="l" rtl="0">
              <a:lnSpc>
                <a:spcPct val="100000"/>
              </a:lnSpc>
              <a:spcBef>
                <a:spcPts val="1333"/>
              </a:spcBef>
              <a:spcAft>
                <a:spcPts val="0"/>
              </a:spcAft>
              <a:buSzPts val="2400"/>
              <a:buFont typeface="Noto Sans Symbols"/>
              <a:buNone/>
            </a:pPr>
            <a:endParaRPr sz="2200"/>
          </a:p>
          <a:p>
            <a:pPr marL="457200" lvl="0" indent="-228600" algn="l" rtl="0">
              <a:lnSpc>
                <a:spcPct val="100000"/>
              </a:lnSpc>
              <a:spcBef>
                <a:spcPts val="1333"/>
              </a:spcBef>
              <a:spcAft>
                <a:spcPts val="0"/>
              </a:spcAft>
              <a:buSzPts val="2400"/>
              <a:buFont typeface="Noto Sans Symbols"/>
              <a:buNone/>
            </a:pPr>
            <a:endParaRPr sz="2200"/>
          </a:p>
          <a:p>
            <a:pPr marL="76200" lvl="0" indent="0" algn="l" rtl="0">
              <a:lnSpc>
                <a:spcPct val="100000"/>
              </a:lnSpc>
              <a:spcBef>
                <a:spcPts val="1333"/>
              </a:spcBef>
              <a:spcAft>
                <a:spcPts val="0"/>
              </a:spcAft>
              <a:buSzPts val="2400"/>
              <a:buNone/>
            </a:pPr>
            <a:endParaRPr sz="2200"/>
          </a:p>
        </p:txBody>
      </p:sp>
      <p:sp>
        <p:nvSpPr>
          <p:cNvPr id="655" name="Google Shape;655;p129"/>
          <p:cNvSpPr txBox="1">
            <a:spLocks noGrp="1"/>
          </p:cNvSpPr>
          <p:nvPr>
            <p:ph type="title"/>
          </p:nvPr>
        </p:nvSpPr>
        <p:spPr>
          <a:xfrm>
            <a:off x="2" y="229879"/>
            <a:ext cx="16255999"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3200"/>
              <a:buNone/>
            </a:pPr>
            <a:r>
              <a:rPr lang="en-US"/>
              <a:t>Overcomplete AE</a:t>
            </a:r>
            <a:endParaRPr/>
          </a:p>
        </p:txBody>
      </p:sp>
      <p:sp>
        <p:nvSpPr>
          <p:cNvPr id="656" name="Google Shape;656;p129"/>
          <p:cNvSpPr txBox="1"/>
          <p:nvPr/>
        </p:nvSpPr>
        <p:spPr>
          <a:xfrm>
            <a:off x="5229709" y="5826955"/>
            <a:ext cx="4738256" cy="76940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Trying to capture the distribution of the data </a:t>
            </a:r>
            <a:endParaRPr sz="2200" b="0" i="0" u="none" strike="noStrike" cap="none">
              <a:solidFill>
                <a:schemeClr val="lt1"/>
              </a:solidFill>
              <a:latin typeface="Open Sans"/>
              <a:ea typeface="Open Sans"/>
              <a:cs typeface="Open Sans"/>
              <a:sym typeface="Open Sans"/>
            </a:endParaRPr>
          </a:p>
        </p:txBody>
      </p:sp>
      <p:pic>
        <p:nvPicPr>
          <p:cNvPr id="657" name="Google Shape;657;p129"/>
          <p:cNvPicPr preferRelativeResize="0"/>
          <p:nvPr/>
        </p:nvPicPr>
        <p:blipFill rotWithShape="1">
          <a:blip r:embed="rId4">
            <a:alphaModFix/>
          </a:blip>
          <a:srcRect/>
          <a:stretch/>
        </p:blipFill>
        <p:spPr>
          <a:xfrm>
            <a:off x="1287431" y="1497623"/>
            <a:ext cx="489335" cy="489335"/>
          </a:xfrm>
          <a:prstGeom prst="rect">
            <a:avLst/>
          </a:prstGeom>
          <a:noFill/>
          <a:ln>
            <a:noFill/>
          </a:ln>
        </p:spPr>
      </p:pic>
      <p:sp>
        <p:nvSpPr>
          <p:cNvPr id="658" name="Google Shape;658;p129"/>
          <p:cNvSpPr txBox="1"/>
          <p:nvPr/>
        </p:nvSpPr>
        <p:spPr>
          <a:xfrm>
            <a:off x="1776315" y="4179542"/>
            <a:ext cx="4757490" cy="110795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000000"/>
                </a:solidFill>
                <a:latin typeface="Open Sans"/>
                <a:ea typeface="Open Sans"/>
                <a:cs typeface="Open Sans"/>
                <a:sym typeface="Open Sans"/>
              </a:rPr>
              <a:t>Adding dimensions is good for training a linear classifier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the structure of the data.</a:t>
            </a:r>
            <a:endParaRPr sz="2200" b="0" i="0" u="none" strike="noStrike" cap="none">
              <a:solidFill>
                <a:schemeClr val="lt1"/>
              </a:solidFill>
              <a:latin typeface="Open Sans"/>
              <a:ea typeface="Open Sans"/>
              <a:cs typeface="Open Sans"/>
              <a:sym typeface="Open Sans"/>
            </a:endParaRPr>
          </a:p>
        </p:txBody>
      </p:sp>
      <p:pic>
        <p:nvPicPr>
          <p:cNvPr id="659" name="Google Shape;659;p129"/>
          <p:cNvPicPr preferRelativeResize="0"/>
          <p:nvPr/>
        </p:nvPicPr>
        <p:blipFill rotWithShape="1">
          <a:blip r:embed="rId4">
            <a:alphaModFix/>
          </a:blip>
          <a:srcRect/>
          <a:stretch/>
        </p:blipFill>
        <p:spPr>
          <a:xfrm>
            <a:off x="1177867" y="4139006"/>
            <a:ext cx="489335" cy="489335"/>
          </a:xfrm>
          <a:prstGeom prst="rect">
            <a:avLst/>
          </a:prstGeom>
          <a:noFill/>
          <a:ln>
            <a:noFill/>
          </a:ln>
        </p:spPr>
      </p:pic>
      <p:cxnSp>
        <p:nvCxnSpPr>
          <p:cNvPr id="660" name="Google Shape;660;p129"/>
          <p:cNvCxnSpPr/>
          <p:nvPr/>
        </p:nvCxnSpPr>
        <p:spPr>
          <a:xfrm>
            <a:off x="7946967" y="1372967"/>
            <a:ext cx="33251" cy="6916160"/>
          </a:xfrm>
          <a:prstGeom prst="straightConnector1">
            <a:avLst/>
          </a:prstGeom>
          <a:noFill/>
          <a:ln w="28575" cap="flat" cmpd="sng">
            <a:solidFill>
              <a:srgbClr val="3E6EC2"/>
            </a:solidFill>
            <a:prstDash val="dash"/>
            <a:round/>
            <a:headEnd type="none" w="sm" len="sm"/>
            <a:tailEnd type="none" w="sm" len="sm"/>
          </a:ln>
        </p:spPr>
      </p:cxnSp>
      <p:grpSp>
        <p:nvGrpSpPr>
          <p:cNvPr id="661" name="Google Shape;661;p129"/>
          <p:cNvGrpSpPr/>
          <p:nvPr/>
        </p:nvGrpSpPr>
        <p:grpSpPr>
          <a:xfrm>
            <a:off x="8646446" y="2290102"/>
            <a:ext cx="7127571" cy="5405409"/>
            <a:chOff x="5693776" y="1717576"/>
            <a:chExt cx="6136737" cy="4054057"/>
          </a:xfrm>
        </p:grpSpPr>
        <p:sp>
          <p:nvSpPr>
            <p:cNvPr id="662" name="Google Shape;662;p129"/>
            <p:cNvSpPr txBox="1"/>
            <p:nvPr/>
          </p:nvSpPr>
          <p:spPr>
            <a:xfrm>
              <a:off x="5693776" y="3378452"/>
              <a:ext cx="902106" cy="492443"/>
            </a:xfrm>
            <a:prstGeom prst="rect">
              <a:avLst/>
            </a:prstGeom>
            <a:blipFill rotWithShape="1">
              <a:blip r:embed="rId5">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grpSp>
          <p:nvGrpSpPr>
            <p:cNvPr id="663" name="Google Shape;663;p129"/>
            <p:cNvGrpSpPr/>
            <p:nvPr/>
          </p:nvGrpSpPr>
          <p:grpSpPr>
            <a:xfrm>
              <a:off x="6328619" y="1717576"/>
              <a:ext cx="5501894" cy="4054057"/>
              <a:chOff x="5868742" y="2024732"/>
              <a:chExt cx="5501894" cy="4054057"/>
            </a:xfrm>
          </p:grpSpPr>
          <p:sp>
            <p:nvSpPr>
              <p:cNvPr id="664" name="Google Shape;664;p129"/>
              <p:cNvSpPr/>
              <p:nvPr/>
            </p:nvSpPr>
            <p:spPr>
              <a:xfrm>
                <a:off x="6633538" y="2024732"/>
                <a:ext cx="4043713" cy="719847"/>
              </a:xfrm>
              <a:prstGeom prst="roundRect">
                <a:avLst>
                  <a:gd name="adj" fmla="val 16667"/>
                </a:avLst>
              </a:prstGeom>
              <a:solidFill>
                <a:srgbClr val="D8D8D8"/>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65" name="Google Shape;665;p129"/>
              <p:cNvSpPr/>
              <p:nvPr/>
            </p:nvSpPr>
            <p:spPr>
              <a:xfrm>
                <a:off x="7507142" y="2190289"/>
                <a:ext cx="439615" cy="439615"/>
              </a:xfrm>
              <a:prstGeom prst="ellipse">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66" name="Google Shape;666;p129"/>
              <p:cNvSpPr/>
              <p:nvPr/>
            </p:nvSpPr>
            <p:spPr>
              <a:xfrm>
                <a:off x="8099157" y="2190289"/>
                <a:ext cx="439615" cy="439615"/>
              </a:xfrm>
              <a:prstGeom prst="ellipse">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67" name="Google Shape;667;p129"/>
              <p:cNvSpPr/>
              <p:nvPr/>
            </p:nvSpPr>
            <p:spPr>
              <a:xfrm>
                <a:off x="8686286" y="2190290"/>
                <a:ext cx="439615" cy="439615"/>
              </a:xfrm>
              <a:prstGeom prst="ellipse">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68" name="Google Shape;668;p129"/>
              <p:cNvSpPr/>
              <p:nvPr/>
            </p:nvSpPr>
            <p:spPr>
              <a:xfrm>
                <a:off x="9278301" y="2190290"/>
                <a:ext cx="439615" cy="439615"/>
              </a:xfrm>
              <a:prstGeom prst="ellipse">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69" name="Google Shape;669;p129"/>
              <p:cNvSpPr/>
              <p:nvPr/>
            </p:nvSpPr>
            <p:spPr>
              <a:xfrm>
                <a:off x="9870316" y="2190290"/>
                <a:ext cx="439615" cy="439615"/>
              </a:xfrm>
              <a:prstGeom prst="ellipse">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70" name="Google Shape;670;p129"/>
              <p:cNvSpPr/>
              <p:nvPr/>
            </p:nvSpPr>
            <p:spPr>
              <a:xfrm>
                <a:off x="6920013" y="2190289"/>
                <a:ext cx="439615" cy="439615"/>
              </a:xfrm>
              <a:prstGeom prst="ellipse">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71" name="Google Shape;671;p129"/>
              <p:cNvSpPr/>
              <p:nvPr/>
            </p:nvSpPr>
            <p:spPr>
              <a:xfrm>
                <a:off x="6618284" y="5358942"/>
                <a:ext cx="4043713" cy="719847"/>
              </a:xfrm>
              <a:prstGeom prst="roundRect">
                <a:avLst>
                  <a:gd name="adj" fmla="val 16667"/>
                </a:avLst>
              </a:prstGeom>
              <a:solidFill>
                <a:srgbClr val="D8D8D8"/>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72" name="Google Shape;672;p129"/>
              <p:cNvSpPr/>
              <p:nvPr/>
            </p:nvSpPr>
            <p:spPr>
              <a:xfrm>
                <a:off x="7520588" y="5524499"/>
                <a:ext cx="439615" cy="439615"/>
              </a:xfrm>
              <a:prstGeom prst="ellipse">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73" name="Google Shape;673;p129"/>
              <p:cNvSpPr/>
              <p:nvPr/>
            </p:nvSpPr>
            <p:spPr>
              <a:xfrm>
                <a:off x="8112603" y="5524499"/>
                <a:ext cx="439615" cy="439615"/>
              </a:xfrm>
              <a:prstGeom prst="ellipse">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74" name="Google Shape;674;p129"/>
              <p:cNvSpPr/>
              <p:nvPr/>
            </p:nvSpPr>
            <p:spPr>
              <a:xfrm>
                <a:off x="8699732" y="5524500"/>
                <a:ext cx="439615" cy="439615"/>
              </a:xfrm>
              <a:prstGeom prst="ellipse">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75" name="Google Shape;675;p129"/>
              <p:cNvSpPr/>
              <p:nvPr/>
            </p:nvSpPr>
            <p:spPr>
              <a:xfrm>
                <a:off x="9291747" y="5524500"/>
                <a:ext cx="439615" cy="439615"/>
              </a:xfrm>
              <a:prstGeom prst="ellipse">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76" name="Google Shape;676;p129"/>
              <p:cNvSpPr/>
              <p:nvPr/>
            </p:nvSpPr>
            <p:spPr>
              <a:xfrm>
                <a:off x="9883762" y="5524500"/>
                <a:ext cx="439615" cy="439615"/>
              </a:xfrm>
              <a:prstGeom prst="ellipse">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77" name="Google Shape;677;p129"/>
              <p:cNvSpPr/>
              <p:nvPr/>
            </p:nvSpPr>
            <p:spPr>
              <a:xfrm>
                <a:off x="6933459" y="5524499"/>
                <a:ext cx="439615" cy="439615"/>
              </a:xfrm>
              <a:prstGeom prst="ellipse">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78" name="Google Shape;678;p129"/>
              <p:cNvSpPr/>
              <p:nvPr/>
            </p:nvSpPr>
            <p:spPr>
              <a:xfrm>
                <a:off x="6157546" y="3631876"/>
                <a:ext cx="5213090" cy="719847"/>
              </a:xfrm>
              <a:prstGeom prst="roundRect">
                <a:avLst>
                  <a:gd name="adj" fmla="val 16667"/>
                </a:avLst>
              </a:prstGeom>
              <a:solidFill>
                <a:srgbClr val="D8D8D8"/>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79" name="Google Shape;679;p129"/>
              <p:cNvSpPr/>
              <p:nvPr/>
            </p:nvSpPr>
            <p:spPr>
              <a:xfrm>
                <a:off x="8200526" y="3797433"/>
                <a:ext cx="439615" cy="439615"/>
              </a:xfrm>
              <a:prstGeom prst="ellipse">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80" name="Google Shape;680;p129"/>
              <p:cNvSpPr/>
              <p:nvPr/>
            </p:nvSpPr>
            <p:spPr>
              <a:xfrm>
                <a:off x="8792541" y="3797433"/>
                <a:ext cx="439615" cy="439615"/>
              </a:xfrm>
              <a:prstGeom prst="ellipse">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81" name="Google Shape;681;p129"/>
              <p:cNvSpPr/>
              <p:nvPr/>
            </p:nvSpPr>
            <p:spPr>
              <a:xfrm>
                <a:off x="9379670" y="3797434"/>
                <a:ext cx="439615" cy="439615"/>
              </a:xfrm>
              <a:prstGeom prst="ellipse">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82" name="Google Shape;682;p129"/>
              <p:cNvSpPr/>
              <p:nvPr/>
            </p:nvSpPr>
            <p:spPr>
              <a:xfrm>
                <a:off x="9971685" y="3797434"/>
                <a:ext cx="439615" cy="439615"/>
              </a:xfrm>
              <a:prstGeom prst="ellipse">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83" name="Google Shape;683;p129"/>
              <p:cNvSpPr/>
              <p:nvPr/>
            </p:nvSpPr>
            <p:spPr>
              <a:xfrm>
                <a:off x="10563700" y="3797434"/>
                <a:ext cx="439615" cy="439615"/>
              </a:xfrm>
              <a:prstGeom prst="ellipse">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84" name="Google Shape;684;p129"/>
              <p:cNvSpPr/>
              <p:nvPr/>
            </p:nvSpPr>
            <p:spPr>
              <a:xfrm>
                <a:off x="7613397" y="3797433"/>
                <a:ext cx="439615" cy="439615"/>
              </a:xfrm>
              <a:prstGeom prst="ellipse">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85" name="Google Shape;685;p129"/>
              <p:cNvSpPr/>
              <p:nvPr/>
            </p:nvSpPr>
            <p:spPr>
              <a:xfrm>
                <a:off x="6429367" y="3797433"/>
                <a:ext cx="439615" cy="439615"/>
              </a:xfrm>
              <a:prstGeom prst="ellipse">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86" name="Google Shape;686;p129"/>
              <p:cNvSpPr/>
              <p:nvPr/>
            </p:nvSpPr>
            <p:spPr>
              <a:xfrm>
                <a:off x="7021382" y="3784618"/>
                <a:ext cx="439615" cy="439615"/>
              </a:xfrm>
              <a:prstGeom prst="ellipse">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87" name="Google Shape;687;p129"/>
              <p:cNvSpPr/>
              <p:nvPr/>
            </p:nvSpPr>
            <p:spPr>
              <a:xfrm rot="-5400000">
                <a:off x="8159201" y="4810932"/>
                <a:ext cx="928574" cy="111920"/>
              </a:xfrm>
              <a:prstGeom prst="rightArrow">
                <a:avLst>
                  <a:gd name="adj1" fmla="val 50000"/>
                  <a:gd name="adj2" fmla="val 50000"/>
                </a:avLst>
              </a:prstGeom>
              <a:solidFill>
                <a:schemeClr val="accent1"/>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88" name="Google Shape;688;p129"/>
              <p:cNvSpPr/>
              <p:nvPr/>
            </p:nvSpPr>
            <p:spPr>
              <a:xfrm rot="-5400000">
                <a:off x="8180461" y="3142761"/>
                <a:ext cx="852759" cy="111920"/>
              </a:xfrm>
              <a:prstGeom prst="rightArrow">
                <a:avLst>
                  <a:gd name="adj1" fmla="val 50000"/>
                  <a:gd name="adj2" fmla="val 50000"/>
                </a:avLst>
              </a:prstGeom>
              <a:solidFill>
                <a:schemeClr val="accent1"/>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89" name="Google Shape;689;p129"/>
              <p:cNvSpPr txBox="1"/>
              <p:nvPr/>
            </p:nvSpPr>
            <p:spPr>
              <a:xfrm>
                <a:off x="5868742" y="5471671"/>
                <a:ext cx="604753" cy="492443"/>
              </a:xfrm>
              <a:prstGeom prst="rect">
                <a:avLst/>
              </a:prstGeom>
              <a:blipFill rotWithShape="1">
                <a:blip r:embed="rId6">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sp>
            <p:nvSpPr>
              <p:cNvPr id="690" name="Google Shape;690;p129"/>
              <p:cNvSpPr txBox="1"/>
              <p:nvPr/>
            </p:nvSpPr>
            <p:spPr>
              <a:xfrm>
                <a:off x="6024958" y="2060706"/>
                <a:ext cx="323422" cy="492443"/>
              </a:xfrm>
              <a:prstGeom prst="rect">
                <a:avLst/>
              </a:prstGeom>
              <a:blipFill rotWithShape="1">
                <a:blip r:embed="rId7">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sp>
            <p:nvSpPr>
              <p:cNvPr id="691" name="Google Shape;691;p129"/>
              <p:cNvSpPr txBox="1"/>
              <p:nvPr/>
            </p:nvSpPr>
            <p:spPr>
              <a:xfrm>
                <a:off x="8714972" y="4610724"/>
                <a:ext cx="459165" cy="553998"/>
              </a:xfrm>
              <a:prstGeom prst="rect">
                <a:avLst/>
              </a:prstGeom>
              <a:blipFill rotWithShape="1">
                <a:blip r:embed="rId8">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sp>
            <p:nvSpPr>
              <p:cNvPr id="692" name="Google Shape;692;p129"/>
              <p:cNvSpPr txBox="1"/>
              <p:nvPr/>
            </p:nvSpPr>
            <p:spPr>
              <a:xfrm>
                <a:off x="8714972" y="2911849"/>
                <a:ext cx="564257" cy="553998"/>
              </a:xfrm>
              <a:prstGeom prst="rect">
                <a:avLst/>
              </a:prstGeom>
              <a:blipFill rotWithShape="1">
                <a:blip r:embed="rId9">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grpSp>
      </p:grpSp>
      <p:sp>
        <p:nvSpPr>
          <p:cNvPr id="693" name="Google Shape;693;p129"/>
          <p:cNvSpPr txBox="1"/>
          <p:nvPr/>
        </p:nvSpPr>
        <p:spPr>
          <a:xfrm>
            <a:off x="1681271" y="1482954"/>
            <a:ext cx="5395742" cy="2154432"/>
          </a:xfrm>
          <a:prstGeom prst="rect">
            <a:avLst/>
          </a:prstGeom>
          <a:noFill/>
          <a:ln>
            <a:noFill/>
          </a:ln>
        </p:spPr>
        <p:txBody>
          <a:bodyPr spcFirstLastPara="1" wrap="square" lIns="121900" tIns="60950" rIns="121900" bIns="6095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000000"/>
                </a:solidFill>
                <a:latin typeface="Open Sans"/>
                <a:ea typeface="Open Sans"/>
                <a:cs typeface="Open Sans"/>
                <a:sym typeface="Open Sans"/>
              </a:rPr>
              <a:t>Hidden layer is overcomplete, if greater than the input layer</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000000"/>
              </a:solidFill>
              <a:latin typeface="Open Sans"/>
              <a:ea typeface="Open Sans"/>
              <a:cs typeface="Open Sans"/>
              <a:sym typeface="Open Sans"/>
            </a:endParaRPr>
          </a:p>
          <a:p>
            <a:pPr marL="342900" marR="0" lvl="0" indent="-342900" algn="l" rtl="0">
              <a:lnSpc>
                <a:spcPct val="100000"/>
              </a:lnSpc>
              <a:spcBef>
                <a:spcPts val="0"/>
              </a:spcBef>
              <a:spcAft>
                <a:spcPts val="0"/>
              </a:spcAft>
              <a:buClr>
                <a:srgbClr val="000000"/>
              </a:buClr>
              <a:buSzPts val="2200"/>
              <a:buFont typeface="Noto Sans Symbols"/>
              <a:buChar char="❑"/>
            </a:pPr>
            <a:r>
              <a:rPr lang="en-US" sz="2200" b="0" i="0" u="none" strike="noStrike" cap="none">
                <a:solidFill>
                  <a:srgbClr val="000000"/>
                </a:solidFill>
                <a:latin typeface="Open Sans"/>
                <a:ea typeface="Open Sans"/>
                <a:cs typeface="Open Sans"/>
                <a:sym typeface="Open Sans"/>
              </a:rPr>
              <a:t>No compression in hidden layer</a:t>
            </a:r>
            <a:endParaRPr sz="1400" b="0" i="0" u="none" strike="noStrike" cap="none">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200"/>
              <a:buFont typeface="Noto Sans Symbols"/>
              <a:buChar char="❑"/>
            </a:pPr>
            <a:r>
              <a:rPr lang="en-US" sz="2200" b="0" i="0" u="none" strike="noStrike" cap="none">
                <a:solidFill>
                  <a:srgbClr val="000000"/>
                </a:solidFill>
                <a:latin typeface="Open Sans"/>
                <a:ea typeface="Open Sans"/>
                <a:cs typeface="Open Sans"/>
                <a:sym typeface="Open Sans"/>
              </a:rPr>
              <a:t>Each hidden unit could copy a different input component</a:t>
            </a:r>
            <a:endParaRPr sz="2200" b="0" i="0" u="none" strike="noStrike" cap="none">
              <a:solidFill>
                <a:srgbClr val="000000"/>
              </a:solidFill>
              <a:latin typeface="Open Sans"/>
              <a:ea typeface="Open Sans"/>
              <a:cs typeface="Open Sans"/>
              <a:sym typeface="Open Sans"/>
            </a:endParaRPr>
          </a:p>
        </p:txBody>
      </p:sp>
      <p:sp>
        <p:nvSpPr>
          <p:cNvPr id="694" name="Google Shape;694;p129"/>
          <p:cNvSpPr txBox="1"/>
          <p:nvPr/>
        </p:nvSpPr>
        <p:spPr>
          <a:xfrm>
            <a:off x="1825042" y="5657677"/>
            <a:ext cx="4757490" cy="110795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000000"/>
                </a:solidFill>
                <a:latin typeface="Open Sans"/>
                <a:ea typeface="Open Sans"/>
                <a:cs typeface="Open Sans"/>
                <a:sym typeface="Open Sans"/>
              </a:rPr>
              <a:t>A higher dimension code helps model a more complex distribution</a:t>
            </a:r>
            <a:endParaRPr sz="2200" b="0" i="0" u="none" strike="noStrike" cap="none">
              <a:solidFill>
                <a:srgbClr val="000000"/>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the structure of the data.</a:t>
            </a:r>
            <a:endParaRPr sz="2200" b="0" i="0" u="none" strike="noStrike" cap="none">
              <a:solidFill>
                <a:schemeClr val="lt1"/>
              </a:solidFill>
              <a:latin typeface="Open Sans"/>
              <a:ea typeface="Open Sans"/>
              <a:cs typeface="Open Sans"/>
              <a:sym typeface="Open Sans"/>
            </a:endParaRPr>
          </a:p>
        </p:txBody>
      </p:sp>
      <p:pic>
        <p:nvPicPr>
          <p:cNvPr id="695" name="Google Shape;695;p129"/>
          <p:cNvPicPr preferRelativeResize="0"/>
          <p:nvPr/>
        </p:nvPicPr>
        <p:blipFill rotWithShape="1">
          <a:blip r:embed="rId6">
            <a:alphaModFix/>
          </a:blip>
          <a:srcRect/>
          <a:stretch/>
        </p:blipFill>
        <p:spPr>
          <a:xfrm>
            <a:off x="1270576" y="5618088"/>
            <a:ext cx="489335" cy="48933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656">
                                            <p:txEl>
                                              <p:pRg st="0" end="0"/>
                                            </p:txEl>
                                          </p:spTgt>
                                        </p:tgtEl>
                                        <p:attrNameLst>
                                          <p:attrName>style.visibility</p:attrName>
                                        </p:attrNameLst>
                                      </p:cBhvr>
                                      <p:to>
                                        <p:strVal val="visible"/>
                                      </p:to>
                                    </p:set>
                                    <p:anim calcmode="lin" valueType="num">
                                      <p:cBhvr additive="base">
                                        <p:cTn id="7" dur="500"/>
                                        <p:tgtEl>
                                          <p:spTgt spid="656">
                                            <p:txEl>
                                              <p:pRg st="0" end="0"/>
                                            </p:txEl>
                                          </p:spTgt>
                                        </p:tgtEl>
                                        <p:attrNameLst>
                                          <p:attrName>ppt_w</p:attrName>
                                        </p:attrNameLst>
                                      </p:cBhvr>
                                      <p:tavLst>
                                        <p:tav tm="0">
                                          <p:val>
                                            <p:strVal val="0"/>
                                          </p:val>
                                        </p:tav>
                                        <p:tav tm="100000">
                                          <p:val>
                                            <p:strVal val="#ppt_w"/>
                                          </p:val>
                                        </p:tav>
                                      </p:tavLst>
                                    </p:anim>
                                    <p:anim calcmode="lin" valueType="num">
                                      <p:cBhvr additive="base">
                                        <p:cTn id="8" dur="500"/>
                                        <p:tgtEl>
                                          <p:spTgt spid="656">
                                            <p:txEl>
                                              <p:pRg st="0" end="0"/>
                                            </p:txEl>
                                          </p:spTgt>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00"/>
        <p:cNvGrpSpPr/>
        <p:nvPr/>
      </p:nvGrpSpPr>
      <p:grpSpPr>
        <a:xfrm>
          <a:off x="0" y="0"/>
          <a:ext cx="0" cy="0"/>
          <a:chOff x="0" y="0"/>
          <a:chExt cx="0" cy="0"/>
        </a:xfrm>
      </p:grpSpPr>
      <p:sp>
        <p:nvSpPr>
          <p:cNvPr id="701" name="Google Shape;701;p130"/>
          <p:cNvSpPr txBox="1">
            <a:spLocks noGrp="1"/>
          </p:cNvSpPr>
          <p:nvPr>
            <p:ph type="title"/>
          </p:nvPr>
        </p:nvSpPr>
        <p:spPr>
          <a:xfrm>
            <a:off x="-615125" y="229878"/>
            <a:ext cx="16255999"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3200"/>
              <a:buNone/>
            </a:pPr>
            <a:r>
              <a:rPr lang="en-US"/>
              <a:t>		What Is Anomaly Detection?</a:t>
            </a:r>
            <a:endParaRPr/>
          </a:p>
        </p:txBody>
      </p:sp>
      <p:pic>
        <p:nvPicPr>
          <p:cNvPr id="702" name="Google Shape;702;p130"/>
          <p:cNvPicPr preferRelativeResize="0"/>
          <p:nvPr/>
        </p:nvPicPr>
        <p:blipFill rotWithShape="1">
          <a:blip r:embed="rId3">
            <a:alphaModFix/>
          </a:blip>
          <a:srcRect/>
          <a:stretch/>
        </p:blipFill>
        <p:spPr>
          <a:xfrm>
            <a:off x="3545353" y="751273"/>
            <a:ext cx="9503505" cy="341591"/>
          </a:xfrm>
          <a:prstGeom prst="rect">
            <a:avLst/>
          </a:prstGeom>
          <a:noFill/>
          <a:ln>
            <a:noFill/>
          </a:ln>
        </p:spPr>
      </p:pic>
      <p:sp>
        <p:nvSpPr>
          <p:cNvPr id="703" name="Google Shape;703;p130"/>
          <p:cNvSpPr txBox="1">
            <a:spLocks noGrp="1"/>
          </p:cNvSpPr>
          <p:nvPr>
            <p:ph type="body" idx="2"/>
          </p:nvPr>
        </p:nvSpPr>
        <p:spPr>
          <a:xfrm>
            <a:off x="962526" y="1044737"/>
            <a:ext cx="14229348" cy="7537789"/>
          </a:xfrm>
          <a:prstGeom prst="rect">
            <a:avLst/>
          </a:prstGeom>
          <a:noFill/>
          <a:ln>
            <a:noFill/>
          </a:ln>
        </p:spPr>
        <p:txBody>
          <a:bodyPr spcFirstLastPara="1" wrap="square" lIns="91425" tIns="45700" rIns="91425" bIns="45700" anchor="t" anchorCtr="0">
            <a:noAutofit/>
          </a:bodyPr>
          <a:lstStyle/>
          <a:p>
            <a:pPr marL="76200" lvl="0" indent="0" algn="ctr" rtl="0">
              <a:lnSpc>
                <a:spcPct val="100000"/>
              </a:lnSpc>
              <a:spcBef>
                <a:spcPts val="1333"/>
              </a:spcBef>
              <a:spcAft>
                <a:spcPts val="0"/>
              </a:spcAft>
              <a:buSzPts val="2400"/>
              <a:buNone/>
            </a:pPr>
            <a:endParaRPr sz="2200"/>
          </a:p>
          <a:p>
            <a:pPr marL="457200" lvl="0" indent="-228600" algn="l" rtl="0">
              <a:lnSpc>
                <a:spcPct val="100000"/>
              </a:lnSpc>
              <a:spcBef>
                <a:spcPts val="1333"/>
              </a:spcBef>
              <a:spcAft>
                <a:spcPts val="0"/>
              </a:spcAft>
              <a:buSzPts val="2400"/>
              <a:buFont typeface="Noto Sans Symbols"/>
              <a:buNone/>
            </a:pPr>
            <a:endParaRPr sz="2200"/>
          </a:p>
          <a:p>
            <a:pPr marL="457200" lvl="0" indent="-228600" algn="l" rtl="0">
              <a:lnSpc>
                <a:spcPct val="100000"/>
              </a:lnSpc>
              <a:spcBef>
                <a:spcPts val="1333"/>
              </a:spcBef>
              <a:spcAft>
                <a:spcPts val="0"/>
              </a:spcAft>
              <a:buSzPts val="2400"/>
              <a:buFont typeface="Noto Sans Symbols"/>
              <a:buNone/>
            </a:pPr>
            <a:endParaRPr sz="2200"/>
          </a:p>
          <a:p>
            <a:pPr marL="457200" lvl="0" indent="-228600" algn="l" rtl="0">
              <a:lnSpc>
                <a:spcPct val="100000"/>
              </a:lnSpc>
              <a:spcBef>
                <a:spcPts val="1333"/>
              </a:spcBef>
              <a:spcAft>
                <a:spcPts val="0"/>
              </a:spcAft>
              <a:buSzPts val="2400"/>
              <a:buFont typeface="Noto Sans Symbols"/>
              <a:buNone/>
            </a:pPr>
            <a:endParaRPr sz="2200"/>
          </a:p>
          <a:p>
            <a:pPr marL="457200" lvl="0" indent="-228600" algn="l" rtl="0">
              <a:lnSpc>
                <a:spcPct val="100000"/>
              </a:lnSpc>
              <a:spcBef>
                <a:spcPts val="1333"/>
              </a:spcBef>
              <a:spcAft>
                <a:spcPts val="0"/>
              </a:spcAft>
              <a:buSzPts val="2400"/>
              <a:buFont typeface="Noto Sans Symbols"/>
              <a:buNone/>
            </a:pPr>
            <a:endParaRPr sz="2200"/>
          </a:p>
          <a:p>
            <a:pPr marL="76200" lvl="0" indent="0" algn="l" rtl="0">
              <a:lnSpc>
                <a:spcPct val="100000"/>
              </a:lnSpc>
              <a:spcBef>
                <a:spcPts val="1333"/>
              </a:spcBef>
              <a:spcAft>
                <a:spcPts val="0"/>
              </a:spcAft>
              <a:buSzPts val="2400"/>
              <a:buNone/>
            </a:pPr>
            <a:endParaRPr sz="2200"/>
          </a:p>
        </p:txBody>
      </p:sp>
      <p:sp>
        <p:nvSpPr>
          <p:cNvPr id="704" name="Google Shape;704;p130"/>
          <p:cNvSpPr/>
          <p:nvPr/>
        </p:nvSpPr>
        <p:spPr>
          <a:xfrm>
            <a:off x="1919267" y="3691372"/>
            <a:ext cx="13034795" cy="1661953"/>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Clr>
                <a:srgbClr val="000000"/>
              </a:buClr>
              <a:buSzPts val="2200"/>
              <a:buFont typeface="Arial"/>
              <a:buNone/>
            </a:pPr>
            <a:r>
              <a:rPr lang="en-US" sz="2200" b="0" i="0" u="none" strike="noStrike" cap="none">
                <a:solidFill>
                  <a:srgbClr val="595959"/>
                </a:solidFill>
                <a:latin typeface="Open Sans"/>
                <a:ea typeface="Open Sans"/>
                <a:cs typeface="Open Sans"/>
                <a:sym typeface="Open Sans"/>
              </a:rPr>
              <a:t>Anomaly detection is the identification of rare items, events, or observations which raise suspicions by differing significantly from the majority of the data.</a:t>
            </a:r>
            <a:endParaRPr sz="2200" b="0" i="0" u="none" strike="noStrike" cap="none">
              <a:solidFill>
                <a:srgbClr val="595959"/>
              </a:solidFill>
              <a:latin typeface="Open Sans"/>
              <a:ea typeface="Open Sans"/>
              <a:cs typeface="Open Sans"/>
              <a:sym typeface="Open Sans"/>
            </a:endParaRPr>
          </a:p>
          <a:p>
            <a:pPr marL="0" marR="0" lvl="0" indent="0" algn="ctr" rtl="0">
              <a:lnSpc>
                <a:spcPct val="150000"/>
              </a:lnSpc>
              <a:spcBef>
                <a:spcPts val="0"/>
              </a:spcBef>
              <a:spcAft>
                <a:spcPts val="0"/>
              </a:spcAft>
              <a:buClr>
                <a:srgbClr val="000000"/>
              </a:buClr>
              <a:buSzPts val="2400"/>
              <a:buFont typeface="Arial"/>
              <a:buNone/>
            </a:pPr>
            <a:r>
              <a:rPr lang="en-US" sz="2400" b="0" i="0" u="none" strike="noStrike" cap="none">
                <a:solidFill>
                  <a:srgbClr val="000000"/>
                </a:solidFill>
                <a:latin typeface="Arial"/>
                <a:ea typeface="Arial"/>
                <a:cs typeface="Arial"/>
                <a:sym typeface="Arial"/>
              </a:rPr>
              <a:t> </a:t>
            </a:r>
            <a:endParaRPr sz="1400" b="0" i="0" u="none" strike="noStrike" cap="none">
              <a:solidFill>
                <a:srgbClr val="595959"/>
              </a:solidFill>
              <a:latin typeface="Open Sans"/>
              <a:ea typeface="Open Sans"/>
              <a:cs typeface="Open Sans"/>
              <a:sym typeface="Open Sans"/>
            </a:endParaRPr>
          </a:p>
        </p:txBody>
      </p:sp>
      <p:sp>
        <p:nvSpPr>
          <p:cNvPr id="705" name="Google Shape;705;p130"/>
          <p:cNvSpPr/>
          <p:nvPr/>
        </p:nvSpPr>
        <p:spPr>
          <a:xfrm>
            <a:off x="1783969" y="3602869"/>
            <a:ext cx="13480957" cy="1368142"/>
          </a:xfrm>
          <a:prstGeom prst="round2DiagRect">
            <a:avLst>
              <a:gd name="adj1" fmla="val 16667"/>
              <a:gd name="adj2" fmla="val 0"/>
            </a:avLst>
          </a:prstGeom>
          <a:noFill/>
          <a:ln w="12700" cap="flat" cmpd="sng">
            <a:solidFill>
              <a:srgbClr val="D0CECE"/>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just"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706" name="Google Shape;706;p130" descr="Image result for quote icon"/>
          <p:cNvPicPr preferRelativeResize="0"/>
          <p:nvPr/>
        </p:nvPicPr>
        <p:blipFill rotWithShape="1">
          <a:blip r:embed="rId4">
            <a:alphaModFix/>
          </a:blip>
          <a:srcRect l="14811" t="22222" r="54525" b="53754"/>
          <a:stretch/>
        </p:blipFill>
        <p:spPr>
          <a:xfrm>
            <a:off x="1040033" y="3283185"/>
            <a:ext cx="1021335" cy="800967"/>
          </a:xfrm>
          <a:prstGeom prst="rect">
            <a:avLst/>
          </a:prstGeom>
          <a:noFill/>
          <a:ln>
            <a:noFill/>
          </a:ln>
        </p:spPr>
      </p:pic>
      <p:pic>
        <p:nvPicPr>
          <p:cNvPr id="707" name="Google Shape;707;p130" descr="Image result for quote icon"/>
          <p:cNvPicPr preferRelativeResize="0"/>
          <p:nvPr/>
        </p:nvPicPr>
        <p:blipFill rotWithShape="1">
          <a:blip r:embed="rId5">
            <a:alphaModFix/>
          </a:blip>
          <a:srcRect l="53830" t="53276" r="15309" b="21135"/>
          <a:stretch/>
        </p:blipFill>
        <p:spPr>
          <a:xfrm>
            <a:off x="14688809" y="4356491"/>
            <a:ext cx="1152231" cy="89844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11"/>
        <p:cNvGrpSpPr/>
        <p:nvPr/>
      </p:nvGrpSpPr>
      <p:grpSpPr>
        <a:xfrm>
          <a:off x="0" y="0"/>
          <a:ext cx="0" cy="0"/>
          <a:chOff x="0" y="0"/>
          <a:chExt cx="0" cy="0"/>
        </a:xfrm>
      </p:grpSpPr>
      <p:sp>
        <p:nvSpPr>
          <p:cNvPr id="712" name="Google Shape;712;p131"/>
          <p:cNvSpPr txBox="1">
            <a:spLocks noGrp="1"/>
          </p:cNvSpPr>
          <p:nvPr>
            <p:ph type="title"/>
          </p:nvPr>
        </p:nvSpPr>
        <p:spPr>
          <a:xfrm>
            <a:off x="812800" y="436395"/>
            <a:ext cx="10666185" cy="665045"/>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4400"/>
              <a:buFont typeface="Arial"/>
              <a:buNone/>
            </a:pPr>
            <a:r>
              <a:rPr lang="en-US"/>
              <a:t>Build an Autoencoder Model</a:t>
            </a:r>
            <a:endParaRPr/>
          </a:p>
        </p:txBody>
      </p:sp>
      <p:sp>
        <p:nvSpPr>
          <p:cNvPr id="713" name="Google Shape;713;p131"/>
          <p:cNvSpPr txBox="1">
            <a:spLocks noGrp="1"/>
          </p:cNvSpPr>
          <p:nvPr>
            <p:ph type="body" idx="1"/>
          </p:nvPr>
        </p:nvSpPr>
        <p:spPr>
          <a:xfrm>
            <a:off x="1902091" y="2363465"/>
            <a:ext cx="12451817" cy="5527418"/>
          </a:xfrm>
          <a:prstGeom prst="rect">
            <a:avLst/>
          </a:prstGeom>
          <a:noFill/>
          <a:ln>
            <a:noFill/>
          </a:ln>
        </p:spPr>
        <p:txBody>
          <a:bodyPr spcFirstLastPara="1" wrap="square" lIns="91425" tIns="0" rIns="91425" bIns="0" anchor="t" anchorCtr="0">
            <a:normAutofit/>
          </a:bodyPr>
          <a:lstStyle/>
          <a:p>
            <a:pPr marL="0" lvl="0" indent="0" algn="l" rtl="0">
              <a:lnSpc>
                <a:spcPct val="90000"/>
              </a:lnSpc>
              <a:spcBef>
                <a:spcPts val="1333"/>
              </a:spcBef>
              <a:spcAft>
                <a:spcPts val="0"/>
              </a:spcAft>
              <a:buSzPts val="2200"/>
              <a:buNone/>
            </a:pPr>
            <a:r>
              <a:rPr lang="en-US" b="1"/>
              <a:t>Problem Statement: </a:t>
            </a:r>
            <a:r>
              <a:rPr lang="en-US"/>
              <a:t>Build an autoencoder model to regenerate the objects of the given MNIST dataset.</a:t>
            </a:r>
            <a:endParaRPr/>
          </a:p>
          <a:p>
            <a:pPr marL="0" lvl="0" indent="0" algn="l" rtl="0">
              <a:lnSpc>
                <a:spcPct val="90000"/>
              </a:lnSpc>
              <a:spcBef>
                <a:spcPts val="1333"/>
              </a:spcBef>
              <a:spcAft>
                <a:spcPts val="0"/>
              </a:spcAft>
              <a:buSzPts val="2200"/>
              <a:buNone/>
            </a:pPr>
            <a:endParaRPr/>
          </a:p>
          <a:p>
            <a:pPr marL="0" lvl="0" indent="0" algn="l" rtl="0">
              <a:lnSpc>
                <a:spcPct val="90000"/>
              </a:lnSpc>
              <a:spcBef>
                <a:spcPts val="1333"/>
              </a:spcBef>
              <a:spcAft>
                <a:spcPts val="0"/>
              </a:spcAft>
              <a:buSzPts val="2200"/>
              <a:buNone/>
            </a:pPr>
            <a:r>
              <a:rPr lang="en-US" b="1"/>
              <a:t>Objective:</a:t>
            </a:r>
            <a:r>
              <a:rPr lang="en-US"/>
              <a:t> Regenerate the objects of MNIST dataset using autoencoder model.</a:t>
            </a:r>
            <a:endParaRPr/>
          </a:p>
          <a:p>
            <a:pPr marL="0" lvl="0" indent="0" algn="l" rtl="0">
              <a:lnSpc>
                <a:spcPct val="90000"/>
              </a:lnSpc>
              <a:spcBef>
                <a:spcPts val="1333"/>
              </a:spcBef>
              <a:spcAft>
                <a:spcPts val="0"/>
              </a:spcAft>
              <a:buSzPts val="2200"/>
              <a:buNone/>
            </a:pPr>
            <a:endParaRPr/>
          </a:p>
          <a:p>
            <a:pPr marL="0" lvl="0" indent="0" algn="l" rtl="0">
              <a:lnSpc>
                <a:spcPct val="90000"/>
              </a:lnSpc>
              <a:spcBef>
                <a:spcPts val="1333"/>
              </a:spcBef>
              <a:spcAft>
                <a:spcPts val="0"/>
              </a:spcAft>
              <a:buSzPts val="2200"/>
              <a:buNone/>
            </a:pPr>
            <a:r>
              <a:rPr lang="en-US" b="1"/>
              <a:t>Access: </a:t>
            </a:r>
            <a:r>
              <a:rPr lang="en-US"/>
              <a:t>Click the Practice Labs tab on the left panel. Now, click on the START LAB button and wait while the lab prepares itself. Then, click on the LAUNCH LAB button. A full-fledged jupyter lab opens, which you can use for your hands-on practice and projects.</a:t>
            </a:r>
            <a:endParaRPr/>
          </a:p>
          <a:p>
            <a:pPr marL="0" lvl="0" indent="0" algn="l" rtl="0">
              <a:lnSpc>
                <a:spcPct val="90000"/>
              </a:lnSpc>
              <a:spcBef>
                <a:spcPts val="1333"/>
              </a:spcBef>
              <a:spcAft>
                <a:spcPts val="0"/>
              </a:spcAft>
              <a:buSzPts val="2200"/>
              <a:buNone/>
            </a:pP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17"/>
        <p:cNvGrpSpPr/>
        <p:nvPr/>
      </p:nvGrpSpPr>
      <p:grpSpPr>
        <a:xfrm>
          <a:off x="0" y="0"/>
          <a:ext cx="0" cy="0"/>
          <a:chOff x="0" y="0"/>
          <a:chExt cx="0" cy="0"/>
        </a:xfrm>
      </p:grpSpPr>
      <p:sp>
        <p:nvSpPr>
          <p:cNvPr id="718" name="Google Shape;718;p4"/>
          <p:cNvSpPr txBox="1">
            <a:spLocks noGrp="1"/>
          </p:cNvSpPr>
          <p:nvPr>
            <p:ph type="body" idx="1"/>
          </p:nvPr>
        </p:nvSpPr>
        <p:spPr>
          <a:xfrm>
            <a:off x="1896334" y="2916508"/>
            <a:ext cx="8229600" cy="5487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SzPts val="500"/>
              <a:buNone/>
            </a:pPr>
            <a:r>
              <a:rPr lang="en-US"/>
              <a:t>Explore autoencoders and their functionalities</a:t>
            </a:r>
            <a:endParaRPr/>
          </a:p>
          <a:p>
            <a:pPr marL="0" lvl="0" indent="0" algn="l" rtl="0">
              <a:lnSpc>
                <a:spcPct val="90000"/>
              </a:lnSpc>
              <a:spcBef>
                <a:spcPts val="0"/>
              </a:spcBef>
              <a:spcAft>
                <a:spcPts val="0"/>
              </a:spcAft>
              <a:buClr>
                <a:srgbClr val="3F3F3F"/>
              </a:buClr>
              <a:buSzPts val="500"/>
              <a:buNone/>
            </a:pPr>
            <a:endParaRPr/>
          </a:p>
        </p:txBody>
      </p:sp>
      <p:sp>
        <p:nvSpPr>
          <p:cNvPr id="719" name="Google Shape;719;p4"/>
          <p:cNvSpPr txBox="1">
            <a:spLocks noGrp="1"/>
          </p:cNvSpPr>
          <p:nvPr>
            <p:ph type="body" idx="2"/>
          </p:nvPr>
        </p:nvSpPr>
        <p:spPr>
          <a:xfrm>
            <a:off x="1880571" y="3696944"/>
            <a:ext cx="8229600" cy="5487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SzPts val="500"/>
              <a:buNone/>
            </a:pPr>
            <a:r>
              <a:rPr lang="en-US"/>
              <a:t>Create autoencoder model to detect anomalies</a:t>
            </a:r>
            <a:endParaRPr/>
          </a:p>
          <a:p>
            <a:pPr marL="0" lvl="0" indent="0" algn="l" rtl="0">
              <a:lnSpc>
                <a:spcPct val="90000"/>
              </a:lnSpc>
              <a:spcBef>
                <a:spcPts val="0"/>
              </a:spcBef>
              <a:spcAft>
                <a:spcPts val="0"/>
              </a:spcAft>
              <a:buClr>
                <a:srgbClr val="3F3F3F"/>
              </a:buClr>
              <a:buSzPts val="500"/>
              <a:buNone/>
            </a:pPr>
            <a:endParaRPr/>
          </a:p>
        </p:txBody>
      </p:sp>
      <p:sp>
        <p:nvSpPr>
          <p:cNvPr id="720" name="Google Shape;720;p4"/>
          <p:cNvSpPr txBox="1"/>
          <p:nvPr/>
        </p:nvSpPr>
        <p:spPr>
          <a:xfrm>
            <a:off x="1880571" y="1770389"/>
            <a:ext cx="11308702"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3F3F3F"/>
              </a:buClr>
              <a:buSzPts val="500"/>
              <a:buFont typeface="Arial"/>
              <a:buNone/>
            </a:pPr>
            <a:r>
              <a:rPr lang="en-US" sz="2200" b="0" i="0" u="none" strike="noStrike" cap="none">
                <a:solidFill>
                  <a:srgbClr val="595959"/>
                </a:solidFill>
                <a:latin typeface="Open Sans"/>
                <a:ea typeface="Open Sans"/>
                <a:cs typeface="Open Sans"/>
                <a:sym typeface="Open Sans"/>
              </a:rPr>
              <a:t>Now, you are able to:</a:t>
            </a:r>
            <a:endParaRPr sz="2200" b="0" i="0" u="none" strike="noStrike" cap="none">
              <a:solidFill>
                <a:srgbClr val="000000"/>
              </a:solidFill>
              <a:latin typeface="Arial"/>
              <a:ea typeface="Arial"/>
              <a:cs typeface="Arial"/>
              <a:sym typeface="Arial"/>
            </a:endParaRPr>
          </a:p>
        </p:txBody>
      </p:sp>
      <p:pic>
        <p:nvPicPr>
          <p:cNvPr id="721" name="Google Shape;721;p4"/>
          <p:cNvPicPr preferRelativeResize="0"/>
          <p:nvPr/>
        </p:nvPicPr>
        <p:blipFill rotWithShape="1">
          <a:blip r:embed="rId3">
            <a:alphaModFix/>
          </a:blip>
          <a:srcRect/>
          <a:stretch/>
        </p:blipFill>
        <p:spPr>
          <a:xfrm>
            <a:off x="1131918" y="2846286"/>
            <a:ext cx="489335" cy="489335"/>
          </a:xfrm>
          <a:prstGeom prst="rect">
            <a:avLst/>
          </a:prstGeom>
          <a:noFill/>
          <a:ln>
            <a:noFill/>
          </a:ln>
        </p:spPr>
      </p:pic>
      <p:pic>
        <p:nvPicPr>
          <p:cNvPr id="722" name="Google Shape;722;p4"/>
          <p:cNvPicPr preferRelativeResize="0"/>
          <p:nvPr/>
        </p:nvPicPr>
        <p:blipFill rotWithShape="1">
          <a:blip r:embed="rId3">
            <a:alphaModFix/>
          </a:blip>
          <a:srcRect/>
          <a:stretch/>
        </p:blipFill>
        <p:spPr>
          <a:xfrm>
            <a:off x="1131915" y="3650432"/>
            <a:ext cx="489335" cy="48933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27"/>
        <p:cNvGrpSpPr/>
        <p:nvPr/>
      </p:nvGrpSpPr>
      <p:grpSpPr>
        <a:xfrm>
          <a:off x="0" y="0"/>
          <a:ext cx="0" cy="0"/>
          <a:chOff x="0" y="0"/>
          <a:chExt cx="0" cy="0"/>
        </a:xfrm>
      </p:grpSpPr>
      <p:sp>
        <p:nvSpPr>
          <p:cNvPr id="428" name="Google Shape;428;p2"/>
          <p:cNvSpPr txBox="1">
            <a:spLocks noGrp="1"/>
          </p:cNvSpPr>
          <p:nvPr>
            <p:ph type="body" idx="1"/>
          </p:nvPr>
        </p:nvSpPr>
        <p:spPr>
          <a:xfrm>
            <a:off x="8120585" y="4114800"/>
            <a:ext cx="6960049" cy="9144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1333"/>
              </a:spcBef>
              <a:spcAft>
                <a:spcPts val="0"/>
              </a:spcAft>
              <a:buClr>
                <a:schemeClr val="lt1"/>
              </a:buClr>
              <a:buSzPts val="2800"/>
              <a:buNone/>
            </a:pPr>
            <a:r>
              <a:rPr lang="en-US" sz="2800"/>
              <a:t>Autoencoders</a:t>
            </a:r>
            <a:endParaRPr sz="280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726"/>
        <p:cNvGrpSpPr/>
        <p:nvPr/>
      </p:nvGrpSpPr>
      <p:grpSpPr>
        <a:xfrm>
          <a:off x="0" y="0"/>
          <a:ext cx="0" cy="0"/>
          <a:chOff x="0" y="0"/>
          <a:chExt cx="0" cy="0"/>
        </a:xfrm>
      </p:grpSpPr>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730"/>
        <p:cNvGrpSpPr/>
        <p:nvPr/>
      </p:nvGrpSpPr>
      <p:grpSpPr>
        <a:xfrm>
          <a:off x="0" y="0"/>
          <a:ext cx="0" cy="0"/>
          <a:chOff x="0" y="0"/>
          <a:chExt cx="0" cy="0"/>
        </a:xfrm>
      </p:grpSpPr>
      <p:sp>
        <p:nvSpPr>
          <p:cNvPr id="731" name="Google Shape;731;p133"/>
          <p:cNvSpPr txBox="1">
            <a:spLocks noGrp="1"/>
          </p:cNvSpPr>
          <p:nvPr>
            <p:ph type="body" idx="1"/>
          </p:nvPr>
        </p:nvSpPr>
        <p:spPr>
          <a:xfrm>
            <a:off x="1280469" y="1281797"/>
            <a:ext cx="1698904" cy="674183"/>
          </a:xfrm>
          <a:prstGeom prst="rect">
            <a:avLst/>
          </a:prstGeom>
          <a:noFill/>
          <a:ln>
            <a:noFill/>
          </a:ln>
        </p:spPr>
        <p:txBody>
          <a:bodyPr spcFirstLastPara="1" wrap="square" lIns="91425" tIns="45700" rIns="91425" bIns="45700" anchor="t" anchorCtr="0">
            <a:normAutofit/>
          </a:bodyPr>
          <a:lstStyle/>
          <a:p>
            <a:pPr marL="0" lvl="0" indent="0" algn="ctr" rtl="0">
              <a:lnSpc>
                <a:spcPct val="100000"/>
              </a:lnSpc>
              <a:spcBef>
                <a:spcPts val="1333"/>
              </a:spcBef>
              <a:spcAft>
                <a:spcPts val="0"/>
              </a:spcAft>
              <a:buClr>
                <a:schemeClr val="lt1"/>
              </a:buClr>
              <a:buSzPts val="2200"/>
              <a:buFont typeface="Arial"/>
              <a:buNone/>
            </a:pPr>
            <a:r>
              <a:rPr lang="en-US"/>
              <a:t>1</a:t>
            </a:r>
            <a:endParaRPr/>
          </a:p>
        </p:txBody>
      </p:sp>
      <p:sp>
        <p:nvSpPr>
          <p:cNvPr id="732" name="Google Shape;732;p133"/>
          <p:cNvSpPr txBox="1">
            <a:spLocks noGrp="1"/>
          </p:cNvSpPr>
          <p:nvPr>
            <p:ph type="body" idx="2"/>
          </p:nvPr>
        </p:nvSpPr>
        <p:spPr>
          <a:xfrm>
            <a:off x="3012031" y="571937"/>
            <a:ext cx="12323689" cy="1424965"/>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1333"/>
              </a:spcBef>
              <a:spcAft>
                <a:spcPts val="0"/>
              </a:spcAft>
              <a:buClr>
                <a:srgbClr val="3F3F3F"/>
              </a:buClr>
              <a:buSzPts val="2200"/>
              <a:buNone/>
            </a:pPr>
            <a:r>
              <a:rPr lang="en-US">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textRoundtripDataId="0"/>
                  </a:ext>
                </a:extLst>
              </a:rPr>
              <a:t>Which of the following</a:t>
            </a:r>
            <a:r>
              <a:rPr lang="en-US"/>
              <a:t> model categories does an autoencoder fall into?</a:t>
            </a:r>
            <a:endParaRPr/>
          </a:p>
        </p:txBody>
      </p:sp>
      <p:sp>
        <p:nvSpPr>
          <p:cNvPr id="733" name="Google Shape;733;p133"/>
          <p:cNvSpPr txBox="1">
            <a:spLocks noGrp="1"/>
          </p:cNvSpPr>
          <p:nvPr>
            <p:ph type="body" idx="3"/>
          </p:nvPr>
        </p:nvSpPr>
        <p:spPr>
          <a:xfrm>
            <a:off x="2329744" y="2788417"/>
            <a:ext cx="11250640" cy="701711"/>
          </a:xfrm>
          <a:prstGeom prst="rect">
            <a:avLst/>
          </a:prstGeom>
          <a:noFill/>
          <a:ln>
            <a:noFill/>
          </a:ln>
        </p:spPr>
        <p:txBody>
          <a:bodyPr spcFirstLastPara="1" wrap="square" lIns="91425" tIns="0" rIns="91425" bIns="0" anchor="t" anchorCtr="0">
            <a:normAutofit/>
          </a:bodyPr>
          <a:lstStyle/>
          <a:p>
            <a:pPr marL="0" lvl="0" indent="0" algn="l" rtl="0">
              <a:lnSpc>
                <a:spcPct val="90000"/>
              </a:lnSpc>
              <a:spcBef>
                <a:spcPts val="1333"/>
              </a:spcBef>
              <a:spcAft>
                <a:spcPts val="0"/>
              </a:spcAft>
              <a:buClr>
                <a:srgbClr val="3F3F3F"/>
              </a:buClr>
              <a:buSzPts val="2000"/>
              <a:buNone/>
            </a:pPr>
            <a:r>
              <a:rPr lang="en-US" sz="2200"/>
              <a:t>Supervised</a:t>
            </a:r>
            <a:endParaRPr sz="2200"/>
          </a:p>
        </p:txBody>
      </p:sp>
      <p:sp>
        <p:nvSpPr>
          <p:cNvPr id="734" name="Google Shape;734;p133"/>
          <p:cNvSpPr txBox="1">
            <a:spLocks noGrp="1"/>
          </p:cNvSpPr>
          <p:nvPr>
            <p:ph type="body" idx="4"/>
          </p:nvPr>
        </p:nvSpPr>
        <p:spPr>
          <a:xfrm>
            <a:off x="2329744" y="3609022"/>
            <a:ext cx="11250640" cy="701711"/>
          </a:xfrm>
          <a:prstGeom prst="rect">
            <a:avLst/>
          </a:prstGeom>
          <a:noFill/>
          <a:ln>
            <a:noFill/>
          </a:ln>
        </p:spPr>
        <p:txBody>
          <a:bodyPr spcFirstLastPara="1" wrap="square" lIns="91425" tIns="0" rIns="91425" bIns="0" anchor="t" anchorCtr="0">
            <a:normAutofit/>
          </a:bodyPr>
          <a:lstStyle/>
          <a:p>
            <a:pPr marL="0" lvl="0" indent="0" algn="l" rtl="0">
              <a:lnSpc>
                <a:spcPct val="90000"/>
              </a:lnSpc>
              <a:spcBef>
                <a:spcPts val="1333"/>
              </a:spcBef>
              <a:spcAft>
                <a:spcPts val="0"/>
              </a:spcAft>
              <a:buClr>
                <a:srgbClr val="3F3F3F"/>
              </a:buClr>
              <a:buSzPts val="2000"/>
              <a:buNone/>
            </a:pPr>
            <a:r>
              <a:rPr lang="en-US" sz="2200"/>
              <a:t>Unsupervised</a:t>
            </a:r>
            <a:endParaRPr sz="2200"/>
          </a:p>
        </p:txBody>
      </p:sp>
      <p:sp>
        <p:nvSpPr>
          <p:cNvPr id="735" name="Google Shape;735;p133"/>
          <p:cNvSpPr txBox="1">
            <a:spLocks noGrp="1"/>
          </p:cNvSpPr>
          <p:nvPr>
            <p:ph type="body" idx="5"/>
          </p:nvPr>
        </p:nvSpPr>
        <p:spPr>
          <a:xfrm>
            <a:off x="2329744" y="4429627"/>
            <a:ext cx="11250640" cy="701711"/>
          </a:xfrm>
          <a:prstGeom prst="rect">
            <a:avLst/>
          </a:prstGeom>
          <a:noFill/>
          <a:ln>
            <a:noFill/>
          </a:ln>
        </p:spPr>
        <p:txBody>
          <a:bodyPr spcFirstLastPara="1" wrap="square" lIns="91425" tIns="0" rIns="91425" bIns="0" anchor="t" anchorCtr="0">
            <a:normAutofit/>
          </a:bodyPr>
          <a:lstStyle/>
          <a:p>
            <a:pPr marL="0" lvl="0" indent="0" algn="l" rtl="0">
              <a:lnSpc>
                <a:spcPct val="90000"/>
              </a:lnSpc>
              <a:spcBef>
                <a:spcPts val="1333"/>
              </a:spcBef>
              <a:spcAft>
                <a:spcPts val="0"/>
              </a:spcAft>
              <a:buClr>
                <a:srgbClr val="3F3F3F"/>
              </a:buClr>
              <a:buSzPts val="2000"/>
              <a:buNone/>
            </a:pPr>
            <a:r>
              <a:rPr lang="en-US" sz="2200"/>
              <a:t>Semi-Supervised</a:t>
            </a:r>
            <a:endParaRPr sz="2200"/>
          </a:p>
          <a:p>
            <a:pPr marL="0" lvl="0" indent="0" algn="l" rtl="0">
              <a:lnSpc>
                <a:spcPct val="90000"/>
              </a:lnSpc>
              <a:spcBef>
                <a:spcPts val="1333"/>
              </a:spcBef>
              <a:spcAft>
                <a:spcPts val="0"/>
              </a:spcAft>
              <a:buClr>
                <a:srgbClr val="3F3F3F"/>
              </a:buClr>
              <a:buSzPts val="2000"/>
              <a:buNone/>
            </a:pPr>
            <a:endParaRPr sz="2200"/>
          </a:p>
        </p:txBody>
      </p:sp>
      <p:sp>
        <p:nvSpPr>
          <p:cNvPr id="736" name="Google Shape;736;p133"/>
          <p:cNvSpPr txBox="1">
            <a:spLocks noGrp="1"/>
          </p:cNvSpPr>
          <p:nvPr>
            <p:ph type="body" idx="6"/>
          </p:nvPr>
        </p:nvSpPr>
        <p:spPr>
          <a:xfrm>
            <a:off x="2329744" y="5216982"/>
            <a:ext cx="11250640" cy="701711"/>
          </a:xfrm>
          <a:prstGeom prst="rect">
            <a:avLst/>
          </a:prstGeom>
          <a:noFill/>
          <a:ln>
            <a:noFill/>
          </a:ln>
        </p:spPr>
        <p:txBody>
          <a:bodyPr spcFirstLastPara="1" wrap="square" lIns="91425" tIns="0" rIns="91425" bIns="0" anchor="t" anchorCtr="0">
            <a:normAutofit/>
          </a:bodyPr>
          <a:lstStyle/>
          <a:p>
            <a:pPr marL="0" lvl="0" indent="0" algn="l" rtl="0">
              <a:lnSpc>
                <a:spcPct val="90000"/>
              </a:lnSpc>
              <a:spcBef>
                <a:spcPts val="1333"/>
              </a:spcBef>
              <a:spcAft>
                <a:spcPts val="0"/>
              </a:spcAft>
              <a:buClr>
                <a:srgbClr val="3F3F3F"/>
              </a:buClr>
              <a:buSzPts val="2000"/>
              <a:buNone/>
            </a:pPr>
            <a:r>
              <a:rPr lang="en-US" sz="2200"/>
              <a:t>None of the above</a:t>
            </a:r>
            <a:endParaRPr sz="220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741"/>
        <p:cNvGrpSpPr/>
        <p:nvPr/>
      </p:nvGrpSpPr>
      <p:grpSpPr>
        <a:xfrm>
          <a:off x="0" y="0"/>
          <a:ext cx="0" cy="0"/>
          <a:chOff x="0" y="0"/>
          <a:chExt cx="0" cy="0"/>
        </a:xfrm>
      </p:grpSpPr>
      <p:sp>
        <p:nvSpPr>
          <p:cNvPr id="742" name="Google Shape;742;p134"/>
          <p:cNvSpPr txBox="1">
            <a:spLocks noGrp="1"/>
          </p:cNvSpPr>
          <p:nvPr>
            <p:ph type="body" idx="1"/>
          </p:nvPr>
        </p:nvSpPr>
        <p:spPr>
          <a:xfrm>
            <a:off x="3012031" y="571937"/>
            <a:ext cx="12323689" cy="1424965"/>
          </a:xfrm>
          <a:prstGeom prst="rect">
            <a:avLst/>
          </a:prstGeom>
          <a:noFill/>
          <a:ln>
            <a:noFill/>
          </a:ln>
        </p:spPr>
        <p:txBody>
          <a:bodyPr spcFirstLastPara="1" wrap="square" lIns="91425" tIns="45700" rIns="91425" bIns="45700" anchor="ctr" anchorCtr="0">
            <a:normAutofit/>
          </a:bodyPr>
          <a:lstStyle/>
          <a:p>
            <a:pPr marL="0" lvl="0" indent="0" algn="l" rtl="0">
              <a:spcBef>
                <a:spcPts val="1333"/>
              </a:spcBef>
              <a:spcAft>
                <a:spcPts val="0"/>
              </a:spcAft>
              <a:buClr>
                <a:srgbClr val="3F3F3F"/>
              </a:buClr>
              <a:buSzPts val="2200"/>
              <a:buNone/>
            </a:pPr>
            <a:endParaRPr/>
          </a:p>
          <a:p>
            <a:pPr marL="0" lvl="0" indent="0" algn="l" rtl="0">
              <a:spcBef>
                <a:spcPts val="1333"/>
              </a:spcBef>
              <a:spcAft>
                <a:spcPts val="0"/>
              </a:spcAft>
              <a:buClr>
                <a:srgbClr val="3F3F3F"/>
              </a:buClr>
              <a:buSzPts val="2200"/>
              <a:buNone/>
            </a:pPr>
            <a:r>
              <a:rPr lang="en-US">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textRoundtripDataId="1"/>
                  </a:ext>
                </a:extLst>
              </a:rPr>
              <a:t>Which of the following</a:t>
            </a:r>
            <a:r>
              <a:rPr lang="en-US"/>
              <a:t> model categories does an autoencoder fall into?</a:t>
            </a:r>
            <a:endParaRPr/>
          </a:p>
          <a:p>
            <a:pPr marL="0" lvl="0" indent="0" algn="l" rtl="0">
              <a:lnSpc>
                <a:spcPct val="90000"/>
              </a:lnSpc>
              <a:spcBef>
                <a:spcPts val="1333"/>
              </a:spcBef>
              <a:spcAft>
                <a:spcPts val="0"/>
              </a:spcAft>
              <a:buClr>
                <a:srgbClr val="3F3F3F"/>
              </a:buClr>
              <a:buSzPts val="2200"/>
              <a:buNone/>
            </a:pPr>
            <a:endParaRPr/>
          </a:p>
        </p:txBody>
      </p:sp>
      <p:sp>
        <p:nvSpPr>
          <p:cNvPr id="743" name="Google Shape;743;p134"/>
          <p:cNvSpPr txBox="1">
            <a:spLocks noGrp="1"/>
          </p:cNvSpPr>
          <p:nvPr>
            <p:ph type="body" idx="2"/>
          </p:nvPr>
        </p:nvSpPr>
        <p:spPr>
          <a:xfrm>
            <a:off x="1280469" y="1281797"/>
            <a:ext cx="1698904" cy="674183"/>
          </a:xfrm>
          <a:prstGeom prst="rect">
            <a:avLst/>
          </a:prstGeom>
          <a:noFill/>
          <a:ln>
            <a:noFill/>
          </a:ln>
        </p:spPr>
        <p:txBody>
          <a:bodyPr spcFirstLastPara="1" wrap="square" lIns="91425" tIns="45700" rIns="91425" bIns="45700" anchor="t" anchorCtr="0">
            <a:normAutofit/>
          </a:bodyPr>
          <a:lstStyle/>
          <a:p>
            <a:pPr marL="0" lvl="0" indent="0" algn="ctr" rtl="0">
              <a:lnSpc>
                <a:spcPct val="100000"/>
              </a:lnSpc>
              <a:spcBef>
                <a:spcPts val="1333"/>
              </a:spcBef>
              <a:spcAft>
                <a:spcPts val="0"/>
              </a:spcAft>
              <a:buClr>
                <a:schemeClr val="lt1"/>
              </a:buClr>
              <a:buSzPts val="2200"/>
              <a:buFont typeface="Arial"/>
              <a:buNone/>
            </a:pPr>
            <a:r>
              <a:rPr lang="en-US"/>
              <a:t>1</a:t>
            </a:r>
            <a:endParaRPr/>
          </a:p>
        </p:txBody>
      </p:sp>
      <p:sp>
        <p:nvSpPr>
          <p:cNvPr id="744" name="Google Shape;744;p134"/>
          <p:cNvSpPr txBox="1">
            <a:spLocks noGrp="1"/>
          </p:cNvSpPr>
          <p:nvPr>
            <p:ph type="body" idx="4"/>
          </p:nvPr>
        </p:nvSpPr>
        <p:spPr>
          <a:xfrm>
            <a:off x="3346904" y="7318890"/>
            <a:ext cx="9022188" cy="400110"/>
          </a:xfrm>
          <a:prstGeom prst="rect">
            <a:avLst/>
          </a:prstGeom>
          <a:noFill/>
          <a:ln>
            <a:noFill/>
          </a:ln>
        </p:spPr>
        <p:txBody>
          <a:bodyPr spcFirstLastPara="1" wrap="square" lIns="91425" tIns="0" rIns="91425" bIns="0" anchor="b" anchorCtr="0">
            <a:noAutofit/>
          </a:bodyPr>
          <a:lstStyle/>
          <a:p>
            <a:pPr marL="0" lvl="0" indent="0" algn="l" rtl="0">
              <a:lnSpc>
                <a:spcPct val="90000"/>
              </a:lnSpc>
              <a:spcBef>
                <a:spcPts val="1333"/>
              </a:spcBef>
              <a:spcAft>
                <a:spcPts val="0"/>
              </a:spcAft>
              <a:buClr>
                <a:srgbClr val="024F93"/>
              </a:buClr>
              <a:buSzPts val="2200"/>
              <a:buFont typeface="Arial"/>
              <a:buNone/>
            </a:pPr>
            <a:r>
              <a:rPr lang="en-US"/>
              <a:t>b</a:t>
            </a:r>
            <a:endParaRPr/>
          </a:p>
        </p:txBody>
      </p:sp>
      <p:sp>
        <p:nvSpPr>
          <p:cNvPr id="745" name="Google Shape;745;p134"/>
          <p:cNvSpPr txBox="1">
            <a:spLocks noGrp="1"/>
          </p:cNvSpPr>
          <p:nvPr>
            <p:ph type="body" idx="5"/>
          </p:nvPr>
        </p:nvSpPr>
        <p:spPr>
          <a:xfrm>
            <a:off x="2329744" y="2788417"/>
            <a:ext cx="11250640" cy="701711"/>
          </a:xfrm>
          <a:prstGeom prst="rect">
            <a:avLst/>
          </a:prstGeom>
          <a:noFill/>
          <a:ln>
            <a:noFill/>
          </a:ln>
        </p:spPr>
        <p:txBody>
          <a:bodyPr spcFirstLastPara="1" wrap="square" lIns="91425" tIns="0" rIns="91425" bIns="0" anchor="t" anchorCtr="0">
            <a:normAutofit/>
          </a:bodyPr>
          <a:lstStyle/>
          <a:p>
            <a:pPr marL="0" lvl="0" indent="0" algn="l" rtl="0">
              <a:lnSpc>
                <a:spcPct val="90000"/>
              </a:lnSpc>
              <a:spcBef>
                <a:spcPts val="1333"/>
              </a:spcBef>
              <a:spcAft>
                <a:spcPts val="0"/>
              </a:spcAft>
              <a:buClr>
                <a:srgbClr val="3F3F3F"/>
              </a:buClr>
              <a:buSzPts val="2000"/>
              <a:buNone/>
            </a:pPr>
            <a:r>
              <a:rPr lang="en-US" sz="2200"/>
              <a:t>Supervised</a:t>
            </a:r>
            <a:endParaRPr/>
          </a:p>
          <a:p>
            <a:pPr marL="0" lvl="0" indent="0" algn="l" rtl="0">
              <a:lnSpc>
                <a:spcPct val="90000"/>
              </a:lnSpc>
              <a:spcBef>
                <a:spcPts val="1333"/>
              </a:spcBef>
              <a:spcAft>
                <a:spcPts val="0"/>
              </a:spcAft>
              <a:buClr>
                <a:srgbClr val="3F3F3F"/>
              </a:buClr>
              <a:buSzPts val="2000"/>
              <a:buNone/>
            </a:pPr>
            <a:endParaRPr sz="2200"/>
          </a:p>
        </p:txBody>
      </p:sp>
      <p:sp>
        <p:nvSpPr>
          <p:cNvPr id="746" name="Google Shape;746;p134"/>
          <p:cNvSpPr txBox="1">
            <a:spLocks noGrp="1"/>
          </p:cNvSpPr>
          <p:nvPr>
            <p:ph type="body" idx="6"/>
          </p:nvPr>
        </p:nvSpPr>
        <p:spPr>
          <a:xfrm>
            <a:off x="2329744" y="3609022"/>
            <a:ext cx="11250600" cy="701700"/>
          </a:xfrm>
          <a:prstGeom prst="rect">
            <a:avLst/>
          </a:prstGeom>
          <a:noFill/>
          <a:ln>
            <a:noFill/>
          </a:ln>
        </p:spPr>
        <p:txBody>
          <a:bodyPr spcFirstLastPara="1" wrap="square" lIns="91425" tIns="0" rIns="91425" bIns="0" anchor="t" anchorCtr="0">
            <a:normAutofit/>
          </a:bodyPr>
          <a:lstStyle/>
          <a:p>
            <a:pPr marL="0" lvl="0" indent="0" algn="l" rtl="0">
              <a:lnSpc>
                <a:spcPct val="90000"/>
              </a:lnSpc>
              <a:spcBef>
                <a:spcPts val="1333"/>
              </a:spcBef>
              <a:spcAft>
                <a:spcPts val="0"/>
              </a:spcAft>
              <a:buClr>
                <a:srgbClr val="3F3F3F"/>
              </a:buClr>
              <a:buSzPts val="2000"/>
              <a:buNone/>
            </a:pPr>
            <a:r>
              <a:rPr lang="en-US" sz="2200"/>
              <a:t>Unsupervised</a:t>
            </a:r>
            <a:endParaRPr/>
          </a:p>
          <a:p>
            <a:pPr marL="0" lvl="0" indent="0" algn="l" rtl="0">
              <a:lnSpc>
                <a:spcPct val="90000"/>
              </a:lnSpc>
              <a:spcBef>
                <a:spcPts val="1333"/>
              </a:spcBef>
              <a:spcAft>
                <a:spcPts val="0"/>
              </a:spcAft>
              <a:buClr>
                <a:srgbClr val="3F3F3F"/>
              </a:buClr>
              <a:buSzPts val="2000"/>
              <a:buNone/>
            </a:pPr>
            <a:endParaRPr sz="2200"/>
          </a:p>
        </p:txBody>
      </p:sp>
      <p:sp>
        <p:nvSpPr>
          <p:cNvPr id="747" name="Google Shape;747;p134"/>
          <p:cNvSpPr txBox="1">
            <a:spLocks noGrp="1"/>
          </p:cNvSpPr>
          <p:nvPr>
            <p:ph type="body" idx="7"/>
          </p:nvPr>
        </p:nvSpPr>
        <p:spPr>
          <a:xfrm>
            <a:off x="2329744" y="4429627"/>
            <a:ext cx="11250640" cy="701711"/>
          </a:xfrm>
          <a:prstGeom prst="rect">
            <a:avLst/>
          </a:prstGeom>
          <a:noFill/>
          <a:ln>
            <a:noFill/>
          </a:ln>
        </p:spPr>
        <p:txBody>
          <a:bodyPr spcFirstLastPara="1" wrap="square" lIns="91425" tIns="0" rIns="91425" bIns="0" anchor="t" anchorCtr="0">
            <a:normAutofit/>
          </a:bodyPr>
          <a:lstStyle/>
          <a:p>
            <a:pPr marL="0" lvl="0" indent="0" algn="l" rtl="0">
              <a:lnSpc>
                <a:spcPct val="90000"/>
              </a:lnSpc>
              <a:spcBef>
                <a:spcPts val="1333"/>
              </a:spcBef>
              <a:spcAft>
                <a:spcPts val="0"/>
              </a:spcAft>
              <a:buClr>
                <a:srgbClr val="3F3F3F"/>
              </a:buClr>
              <a:buSzPts val="2000"/>
              <a:buNone/>
            </a:pPr>
            <a:r>
              <a:rPr lang="en-US" sz="2200"/>
              <a:t>Semi-Supervised</a:t>
            </a:r>
            <a:endParaRPr/>
          </a:p>
          <a:p>
            <a:pPr marL="0" lvl="0" indent="0" algn="l" rtl="0">
              <a:lnSpc>
                <a:spcPct val="90000"/>
              </a:lnSpc>
              <a:spcBef>
                <a:spcPts val="1333"/>
              </a:spcBef>
              <a:spcAft>
                <a:spcPts val="0"/>
              </a:spcAft>
              <a:buClr>
                <a:srgbClr val="3F3F3F"/>
              </a:buClr>
              <a:buSzPts val="2000"/>
              <a:buNone/>
            </a:pPr>
            <a:endParaRPr sz="2200"/>
          </a:p>
        </p:txBody>
      </p:sp>
      <p:sp>
        <p:nvSpPr>
          <p:cNvPr id="748" name="Google Shape;748;p134"/>
          <p:cNvSpPr txBox="1">
            <a:spLocks noGrp="1"/>
          </p:cNvSpPr>
          <p:nvPr>
            <p:ph type="body" idx="8"/>
          </p:nvPr>
        </p:nvSpPr>
        <p:spPr>
          <a:xfrm>
            <a:off x="2329744" y="5200357"/>
            <a:ext cx="11250640" cy="701711"/>
          </a:xfrm>
          <a:prstGeom prst="rect">
            <a:avLst/>
          </a:prstGeom>
          <a:noFill/>
          <a:ln>
            <a:noFill/>
          </a:ln>
        </p:spPr>
        <p:txBody>
          <a:bodyPr spcFirstLastPara="1" wrap="square" lIns="91425" tIns="0" rIns="91425" bIns="0" anchor="t" anchorCtr="0">
            <a:normAutofit/>
          </a:bodyPr>
          <a:lstStyle/>
          <a:p>
            <a:pPr marL="0" lvl="0" indent="0" algn="l" rtl="0">
              <a:lnSpc>
                <a:spcPct val="90000"/>
              </a:lnSpc>
              <a:spcBef>
                <a:spcPts val="1333"/>
              </a:spcBef>
              <a:spcAft>
                <a:spcPts val="0"/>
              </a:spcAft>
              <a:buClr>
                <a:srgbClr val="3F3F3F"/>
              </a:buClr>
              <a:buSzPts val="2000"/>
              <a:buNone/>
            </a:pPr>
            <a:r>
              <a:rPr lang="en-US" sz="2200"/>
              <a:t>None of the above</a:t>
            </a:r>
            <a:endParaRPr/>
          </a:p>
          <a:p>
            <a:pPr marL="0" lvl="0" indent="0" algn="l" rtl="0">
              <a:lnSpc>
                <a:spcPct val="90000"/>
              </a:lnSpc>
              <a:spcBef>
                <a:spcPts val="1333"/>
              </a:spcBef>
              <a:spcAft>
                <a:spcPts val="0"/>
              </a:spcAft>
              <a:buClr>
                <a:srgbClr val="3F3F3F"/>
              </a:buClr>
              <a:buSzPts val="2000"/>
              <a:buNone/>
            </a:pPr>
            <a:endParaRPr sz="2200"/>
          </a:p>
        </p:txBody>
      </p:sp>
      <p:sp>
        <p:nvSpPr>
          <p:cNvPr id="749" name="Google Shape;749;p134"/>
          <p:cNvSpPr txBox="1">
            <a:spLocks noGrp="1"/>
          </p:cNvSpPr>
          <p:nvPr>
            <p:ph type="body" idx="3"/>
          </p:nvPr>
        </p:nvSpPr>
        <p:spPr>
          <a:xfrm>
            <a:off x="670033" y="7935120"/>
            <a:ext cx="15194414" cy="99867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1333"/>
              </a:spcBef>
              <a:spcAft>
                <a:spcPts val="0"/>
              </a:spcAft>
              <a:buClr>
                <a:srgbClr val="3F3F3F"/>
              </a:buClr>
              <a:buSzPts val="2000"/>
              <a:buNone/>
            </a:pPr>
            <a:r>
              <a:rPr lang="en-US" sz="2200"/>
              <a:t>An autoencoder falls under the category of unsupervised model.</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53"/>
        <p:cNvGrpSpPr/>
        <p:nvPr/>
      </p:nvGrpSpPr>
      <p:grpSpPr>
        <a:xfrm>
          <a:off x="0" y="0"/>
          <a:ext cx="0" cy="0"/>
          <a:chOff x="0" y="0"/>
          <a:chExt cx="0" cy="0"/>
        </a:xfrm>
      </p:grpSpPr>
      <p:sp>
        <p:nvSpPr>
          <p:cNvPr id="754" name="Google Shape;754;p135"/>
          <p:cNvSpPr txBox="1">
            <a:spLocks noGrp="1"/>
          </p:cNvSpPr>
          <p:nvPr>
            <p:ph type="body" idx="1"/>
          </p:nvPr>
        </p:nvSpPr>
        <p:spPr>
          <a:xfrm>
            <a:off x="1280469" y="1281797"/>
            <a:ext cx="1698904" cy="674183"/>
          </a:xfrm>
          <a:prstGeom prst="rect">
            <a:avLst/>
          </a:prstGeom>
          <a:noFill/>
          <a:ln>
            <a:noFill/>
          </a:ln>
        </p:spPr>
        <p:txBody>
          <a:bodyPr spcFirstLastPara="1" wrap="square" lIns="91425" tIns="45700" rIns="91425" bIns="45700" anchor="t" anchorCtr="0">
            <a:normAutofit/>
          </a:bodyPr>
          <a:lstStyle/>
          <a:p>
            <a:pPr marL="0" lvl="0" indent="0" algn="ctr" rtl="0">
              <a:lnSpc>
                <a:spcPct val="100000"/>
              </a:lnSpc>
              <a:spcBef>
                <a:spcPts val="1333"/>
              </a:spcBef>
              <a:spcAft>
                <a:spcPts val="0"/>
              </a:spcAft>
              <a:buClr>
                <a:schemeClr val="lt1"/>
              </a:buClr>
              <a:buSzPts val="2200"/>
              <a:buFont typeface="Arial"/>
              <a:buNone/>
            </a:pPr>
            <a:r>
              <a:rPr lang="en-US"/>
              <a:t>2</a:t>
            </a:r>
            <a:endParaRPr/>
          </a:p>
        </p:txBody>
      </p:sp>
      <p:sp>
        <p:nvSpPr>
          <p:cNvPr id="755" name="Google Shape;755;p135"/>
          <p:cNvSpPr txBox="1">
            <a:spLocks noGrp="1"/>
          </p:cNvSpPr>
          <p:nvPr>
            <p:ph type="body" idx="2"/>
          </p:nvPr>
        </p:nvSpPr>
        <p:spPr>
          <a:xfrm>
            <a:off x="3012031" y="571937"/>
            <a:ext cx="12323689" cy="1424965"/>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1333"/>
              </a:spcBef>
              <a:spcAft>
                <a:spcPts val="0"/>
              </a:spcAft>
              <a:buClr>
                <a:srgbClr val="3F3F3F"/>
              </a:buClr>
              <a:buSzPts val="2200"/>
              <a:buNone/>
            </a:pPr>
            <a:r>
              <a:rPr lang="en-US"/>
              <a:t>Which of the following components are the parts of an autoencoder?</a:t>
            </a:r>
            <a:endParaRPr/>
          </a:p>
        </p:txBody>
      </p:sp>
      <p:sp>
        <p:nvSpPr>
          <p:cNvPr id="756" name="Google Shape;756;p135"/>
          <p:cNvSpPr txBox="1">
            <a:spLocks noGrp="1"/>
          </p:cNvSpPr>
          <p:nvPr>
            <p:ph type="body" idx="3"/>
          </p:nvPr>
        </p:nvSpPr>
        <p:spPr>
          <a:xfrm>
            <a:off x="2329744" y="2788417"/>
            <a:ext cx="11250640" cy="701711"/>
          </a:xfrm>
          <a:prstGeom prst="rect">
            <a:avLst/>
          </a:prstGeom>
          <a:noFill/>
          <a:ln>
            <a:noFill/>
          </a:ln>
        </p:spPr>
        <p:txBody>
          <a:bodyPr spcFirstLastPara="1" wrap="square" lIns="91425" tIns="0" rIns="91425" bIns="0" anchor="t" anchorCtr="0">
            <a:normAutofit/>
          </a:bodyPr>
          <a:lstStyle/>
          <a:p>
            <a:pPr marL="0" lvl="0" indent="0" algn="l" rtl="0">
              <a:lnSpc>
                <a:spcPct val="90000"/>
              </a:lnSpc>
              <a:spcBef>
                <a:spcPts val="1333"/>
              </a:spcBef>
              <a:spcAft>
                <a:spcPts val="0"/>
              </a:spcAft>
              <a:buClr>
                <a:srgbClr val="3F3F3F"/>
              </a:buClr>
              <a:buSzPts val="2000"/>
              <a:buNone/>
            </a:pPr>
            <a:r>
              <a:rPr lang="en-US" sz="2200"/>
              <a:t>Encoder</a:t>
            </a:r>
            <a:endParaRPr sz="2200"/>
          </a:p>
        </p:txBody>
      </p:sp>
      <p:sp>
        <p:nvSpPr>
          <p:cNvPr id="757" name="Google Shape;757;p135"/>
          <p:cNvSpPr txBox="1">
            <a:spLocks noGrp="1"/>
          </p:cNvSpPr>
          <p:nvPr>
            <p:ph type="body" idx="4"/>
          </p:nvPr>
        </p:nvSpPr>
        <p:spPr>
          <a:xfrm>
            <a:off x="2329744" y="3609022"/>
            <a:ext cx="11250640" cy="701711"/>
          </a:xfrm>
          <a:prstGeom prst="rect">
            <a:avLst/>
          </a:prstGeom>
          <a:noFill/>
          <a:ln>
            <a:noFill/>
          </a:ln>
        </p:spPr>
        <p:txBody>
          <a:bodyPr spcFirstLastPara="1" wrap="square" lIns="91425" tIns="0" rIns="91425" bIns="0" anchor="t" anchorCtr="0">
            <a:normAutofit/>
          </a:bodyPr>
          <a:lstStyle/>
          <a:p>
            <a:pPr marL="0" lvl="0" indent="0" algn="l" rtl="0">
              <a:lnSpc>
                <a:spcPct val="90000"/>
              </a:lnSpc>
              <a:spcBef>
                <a:spcPts val="1333"/>
              </a:spcBef>
              <a:spcAft>
                <a:spcPts val="0"/>
              </a:spcAft>
              <a:buClr>
                <a:srgbClr val="3F3F3F"/>
              </a:buClr>
              <a:buSzPts val="2000"/>
              <a:buNone/>
            </a:pPr>
            <a:r>
              <a:rPr lang="en-US" sz="2200"/>
              <a:t>Decoder</a:t>
            </a:r>
            <a:endParaRPr sz="2200"/>
          </a:p>
        </p:txBody>
      </p:sp>
      <p:sp>
        <p:nvSpPr>
          <p:cNvPr id="758" name="Google Shape;758;p135"/>
          <p:cNvSpPr txBox="1">
            <a:spLocks noGrp="1"/>
          </p:cNvSpPr>
          <p:nvPr>
            <p:ph type="body" idx="5"/>
          </p:nvPr>
        </p:nvSpPr>
        <p:spPr>
          <a:xfrm>
            <a:off x="2313119" y="4429627"/>
            <a:ext cx="11250640" cy="701711"/>
          </a:xfrm>
          <a:prstGeom prst="rect">
            <a:avLst/>
          </a:prstGeom>
          <a:noFill/>
          <a:ln>
            <a:noFill/>
          </a:ln>
        </p:spPr>
        <p:txBody>
          <a:bodyPr spcFirstLastPara="1" wrap="square" lIns="91425" tIns="0" rIns="91425" bIns="0" anchor="t" anchorCtr="0">
            <a:normAutofit/>
          </a:bodyPr>
          <a:lstStyle/>
          <a:p>
            <a:pPr marL="0" lvl="0" indent="0" algn="l" rtl="0">
              <a:lnSpc>
                <a:spcPct val="90000"/>
              </a:lnSpc>
              <a:spcBef>
                <a:spcPts val="1333"/>
              </a:spcBef>
              <a:spcAft>
                <a:spcPts val="0"/>
              </a:spcAft>
              <a:buClr>
                <a:srgbClr val="3F3F3F"/>
              </a:buClr>
              <a:buSzPts val="2000"/>
              <a:buNone/>
            </a:pPr>
            <a:r>
              <a:rPr lang="en-US" sz="2200"/>
              <a:t>Coder</a:t>
            </a:r>
            <a:endParaRPr sz="2200"/>
          </a:p>
          <a:p>
            <a:pPr marL="0" lvl="0" indent="0" algn="l" rtl="0">
              <a:lnSpc>
                <a:spcPct val="90000"/>
              </a:lnSpc>
              <a:spcBef>
                <a:spcPts val="1333"/>
              </a:spcBef>
              <a:spcAft>
                <a:spcPts val="0"/>
              </a:spcAft>
              <a:buClr>
                <a:srgbClr val="3F3F3F"/>
              </a:buClr>
              <a:buSzPts val="2000"/>
              <a:buNone/>
            </a:pPr>
            <a:endParaRPr sz="2200"/>
          </a:p>
        </p:txBody>
      </p:sp>
      <p:sp>
        <p:nvSpPr>
          <p:cNvPr id="759" name="Google Shape;759;p135"/>
          <p:cNvSpPr txBox="1">
            <a:spLocks noGrp="1"/>
          </p:cNvSpPr>
          <p:nvPr>
            <p:ph type="body" idx="6"/>
          </p:nvPr>
        </p:nvSpPr>
        <p:spPr>
          <a:xfrm>
            <a:off x="2296493" y="5183729"/>
            <a:ext cx="11250640" cy="701711"/>
          </a:xfrm>
          <a:prstGeom prst="rect">
            <a:avLst/>
          </a:prstGeom>
          <a:noFill/>
          <a:ln>
            <a:noFill/>
          </a:ln>
        </p:spPr>
        <p:txBody>
          <a:bodyPr spcFirstLastPara="1" wrap="square" lIns="91425" tIns="0" rIns="91425" bIns="0" anchor="t" anchorCtr="0">
            <a:normAutofit/>
          </a:bodyPr>
          <a:lstStyle/>
          <a:p>
            <a:pPr marL="0" lvl="0" indent="0" algn="l" rtl="0">
              <a:lnSpc>
                <a:spcPct val="90000"/>
              </a:lnSpc>
              <a:spcBef>
                <a:spcPts val="1333"/>
              </a:spcBef>
              <a:spcAft>
                <a:spcPts val="0"/>
              </a:spcAft>
              <a:buClr>
                <a:srgbClr val="3F3F3F"/>
              </a:buClr>
              <a:buSzPts val="2000"/>
              <a:buNone/>
            </a:pPr>
            <a:r>
              <a:rPr lang="en-US" sz="2200"/>
              <a:t>All of the above</a:t>
            </a:r>
            <a:endParaRPr sz="220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64"/>
        <p:cNvGrpSpPr/>
        <p:nvPr/>
      </p:nvGrpSpPr>
      <p:grpSpPr>
        <a:xfrm>
          <a:off x="0" y="0"/>
          <a:ext cx="0" cy="0"/>
          <a:chOff x="0" y="0"/>
          <a:chExt cx="0" cy="0"/>
        </a:xfrm>
      </p:grpSpPr>
      <p:sp>
        <p:nvSpPr>
          <p:cNvPr id="765" name="Google Shape;765;p136"/>
          <p:cNvSpPr txBox="1">
            <a:spLocks noGrp="1"/>
          </p:cNvSpPr>
          <p:nvPr>
            <p:ph type="body" idx="1"/>
          </p:nvPr>
        </p:nvSpPr>
        <p:spPr>
          <a:xfrm>
            <a:off x="3012031" y="571937"/>
            <a:ext cx="12323689" cy="1424965"/>
          </a:xfrm>
          <a:prstGeom prst="rect">
            <a:avLst/>
          </a:prstGeom>
          <a:noFill/>
          <a:ln>
            <a:noFill/>
          </a:ln>
        </p:spPr>
        <p:txBody>
          <a:bodyPr spcFirstLastPara="1" wrap="square" lIns="91425" tIns="45700" rIns="91425" bIns="45700" anchor="ctr" anchorCtr="0">
            <a:normAutofit/>
          </a:bodyPr>
          <a:lstStyle/>
          <a:p>
            <a:pPr marL="0" lvl="0" indent="0" algn="l" rtl="0">
              <a:spcBef>
                <a:spcPts val="1333"/>
              </a:spcBef>
              <a:spcAft>
                <a:spcPts val="0"/>
              </a:spcAft>
              <a:buClr>
                <a:srgbClr val="3F3F3F"/>
              </a:buClr>
              <a:buSzPts val="2200"/>
              <a:buNone/>
            </a:pPr>
            <a:endParaRPr/>
          </a:p>
          <a:p>
            <a:pPr marL="0" lvl="0" indent="0" algn="l" rtl="0">
              <a:spcBef>
                <a:spcPts val="1333"/>
              </a:spcBef>
              <a:spcAft>
                <a:spcPts val="0"/>
              </a:spcAft>
              <a:buClr>
                <a:srgbClr val="3F3F3F"/>
              </a:buClr>
              <a:buSzPts val="2200"/>
              <a:buNone/>
            </a:pPr>
            <a:r>
              <a:rPr lang="en-US"/>
              <a:t>Which of the following components are the parts of an autoencoder?</a:t>
            </a:r>
            <a:endParaRPr/>
          </a:p>
          <a:p>
            <a:pPr marL="0" lvl="0" indent="0" algn="l" rtl="0">
              <a:lnSpc>
                <a:spcPct val="90000"/>
              </a:lnSpc>
              <a:spcBef>
                <a:spcPts val="1333"/>
              </a:spcBef>
              <a:spcAft>
                <a:spcPts val="0"/>
              </a:spcAft>
              <a:buClr>
                <a:srgbClr val="3F3F3F"/>
              </a:buClr>
              <a:buSzPts val="2200"/>
              <a:buNone/>
            </a:pPr>
            <a:endParaRPr/>
          </a:p>
        </p:txBody>
      </p:sp>
      <p:sp>
        <p:nvSpPr>
          <p:cNvPr id="766" name="Google Shape;766;p136"/>
          <p:cNvSpPr txBox="1">
            <a:spLocks noGrp="1"/>
          </p:cNvSpPr>
          <p:nvPr>
            <p:ph type="body" idx="2"/>
          </p:nvPr>
        </p:nvSpPr>
        <p:spPr>
          <a:xfrm>
            <a:off x="1280469" y="1281797"/>
            <a:ext cx="1698904" cy="674183"/>
          </a:xfrm>
          <a:prstGeom prst="rect">
            <a:avLst/>
          </a:prstGeom>
          <a:noFill/>
          <a:ln>
            <a:noFill/>
          </a:ln>
        </p:spPr>
        <p:txBody>
          <a:bodyPr spcFirstLastPara="1" wrap="square" lIns="91425" tIns="45700" rIns="91425" bIns="45700" anchor="t" anchorCtr="0">
            <a:normAutofit/>
          </a:bodyPr>
          <a:lstStyle/>
          <a:p>
            <a:pPr marL="0" lvl="0" indent="0" algn="ctr" rtl="0">
              <a:lnSpc>
                <a:spcPct val="100000"/>
              </a:lnSpc>
              <a:spcBef>
                <a:spcPts val="1333"/>
              </a:spcBef>
              <a:spcAft>
                <a:spcPts val="0"/>
              </a:spcAft>
              <a:buClr>
                <a:schemeClr val="lt1"/>
              </a:buClr>
              <a:buSzPts val="2200"/>
              <a:buFont typeface="Arial"/>
              <a:buNone/>
            </a:pPr>
            <a:r>
              <a:rPr lang="en-US"/>
              <a:t>2</a:t>
            </a:r>
            <a:endParaRPr/>
          </a:p>
        </p:txBody>
      </p:sp>
      <p:sp>
        <p:nvSpPr>
          <p:cNvPr id="767" name="Google Shape;767;p136"/>
          <p:cNvSpPr txBox="1">
            <a:spLocks noGrp="1"/>
          </p:cNvSpPr>
          <p:nvPr>
            <p:ph type="body" idx="4"/>
          </p:nvPr>
        </p:nvSpPr>
        <p:spPr>
          <a:xfrm>
            <a:off x="3346904" y="7352140"/>
            <a:ext cx="9022188" cy="400110"/>
          </a:xfrm>
          <a:prstGeom prst="rect">
            <a:avLst/>
          </a:prstGeom>
          <a:noFill/>
          <a:ln>
            <a:noFill/>
          </a:ln>
        </p:spPr>
        <p:txBody>
          <a:bodyPr spcFirstLastPara="1" wrap="square" lIns="91425" tIns="0" rIns="91425" bIns="0" anchor="b" anchorCtr="0">
            <a:noAutofit/>
          </a:bodyPr>
          <a:lstStyle/>
          <a:p>
            <a:pPr marL="0" lvl="0" indent="0" algn="l" rtl="0">
              <a:lnSpc>
                <a:spcPct val="90000"/>
              </a:lnSpc>
              <a:spcBef>
                <a:spcPts val="1333"/>
              </a:spcBef>
              <a:spcAft>
                <a:spcPts val="0"/>
              </a:spcAft>
              <a:buClr>
                <a:srgbClr val="024F93"/>
              </a:buClr>
              <a:buSzPts val="2200"/>
              <a:buFont typeface="Arial"/>
              <a:buNone/>
            </a:pPr>
            <a:r>
              <a:rPr lang="en-US"/>
              <a:t>d</a:t>
            </a:r>
            <a:endParaRPr/>
          </a:p>
        </p:txBody>
      </p:sp>
      <p:sp>
        <p:nvSpPr>
          <p:cNvPr id="768" name="Google Shape;768;p136"/>
          <p:cNvSpPr txBox="1">
            <a:spLocks noGrp="1"/>
          </p:cNvSpPr>
          <p:nvPr>
            <p:ph type="body" idx="5"/>
          </p:nvPr>
        </p:nvSpPr>
        <p:spPr>
          <a:xfrm>
            <a:off x="2329744" y="2788417"/>
            <a:ext cx="11250640" cy="701711"/>
          </a:xfrm>
          <a:prstGeom prst="rect">
            <a:avLst/>
          </a:prstGeom>
          <a:noFill/>
          <a:ln>
            <a:noFill/>
          </a:ln>
        </p:spPr>
        <p:txBody>
          <a:bodyPr spcFirstLastPara="1" wrap="square" lIns="91425" tIns="0" rIns="91425" bIns="0" anchor="t" anchorCtr="0">
            <a:normAutofit/>
          </a:bodyPr>
          <a:lstStyle/>
          <a:p>
            <a:pPr marL="0" lvl="0" indent="0" algn="l" rtl="0">
              <a:lnSpc>
                <a:spcPct val="90000"/>
              </a:lnSpc>
              <a:spcBef>
                <a:spcPts val="1333"/>
              </a:spcBef>
              <a:spcAft>
                <a:spcPts val="0"/>
              </a:spcAft>
              <a:buClr>
                <a:srgbClr val="3F3F3F"/>
              </a:buClr>
              <a:buSzPts val="2000"/>
              <a:buNone/>
            </a:pPr>
            <a:r>
              <a:rPr lang="en-US" sz="2200"/>
              <a:t>Encoder</a:t>
            </a:r>
            <a:endParaRPr sz="2200"/>
          </a:p>
          <a:p>
            <a:pPr marL="0" lvl="0" indent="0" algn="l" rtl="0">
              <a:lnSpc>
                <a:spcPct val="90000"/>
              </a:lnSpc>
              <a:spcBef>
                <a:spcPts val="1333"/>
              </a:spcBef>
              <a:spcAft>
                <a:spcPts val="0"/>
              </a:spcAft>
              <a:buClr>
                <a:srgbClr val="3F3F3F"/>
              </a:buClr>
              <a:buSzPts val="2000"/>
              <a:buNone/>
            </a:pPr>
            <a:endParaRPr sz="2200"/>
          </a:p>
        </p:txBody>
      </p:sp>
      <p:sp>
        <p:nvSpPr>
          <p:cNvPr id="769" name="Google Shape;769;p136"/>
          <p:cNvSpPr txBox="1">
            <a:spLocks noGrp="1"/>
          </p:cNvSpPr>
          <p:nvPr>
            <p:ph type="body" idx="6"/>
          </p:nvPr>
        </p:nvSpPr>
        <p:spPr>
          <a:xfrm>
            <a:off x="2329744" y="3609022"/>
            <a:ext cx="11250600" cy="701700"/>
          </a:xfrm>
          <a:prstGeom prst="rect">
            <a:avLst/>
          </a:prstGeom>
          <a:noFill/>
          <a:ln>
            <a:noFill/>
          </a:ln>
        </p:spPr>
        <p:txBody>
          <a:bodyPr spcFirstLastPara="1" wrap="square" lIns="91425" tIns="0" rIns="91425" bIns="0" anchor="t" anchorCtr="0">
            <a:normAutofit/>
          </a:bodyPr>
          <a:lstStyle/>
          <a:p>
            <a:pPr marL="0" lvl="0" indent="0" algn="l" rtl="0">
              <a:lnSpc>
                <a:spcPct val="90000"/>
              </a:lnSpc>
              <a:spcBef>
                <a:spcPts val="1333"/>
              </a:spcBef>
              <a:spcAft>
                <a:spcPts val="0"/>
              </a:spcAft>
              <a:buClr>
                <a:srgbClr val="3F3F3F"/>
              </a:buClr>
              <a:buSzPts val="2000"/>
              <a:buNone/>
            </a:pPr>
            <a:r>
              <a:rPr lang="en-US" sz="2200"/>
              <a:t>Decoder</a:t>
            </a:r>
            <a:endParaRPr sz="2200"/>
          </a:p>
          <a:p>
            <a:pPr marL="0" lvl="0" indent="0" algn="l" rtl="0">
              <a:lnSpc>
                <a:spcPct val="90000"/>
              </a:lnSpc>
              <a:spcBef>
                <a:spcPts val="1333"/>
              </a:spcBef>
              <a:spcAft>
                <a:spcPts val="0"/>
              </a:spcAft>
              <a:buClr>
                <a:srgbClr val="3F3F3F"/>
              </a:buClr>
              <a:buSzPts val="2000"/>
              <a:buNone/>
            </a:pPr>
            <a:endParaRPr sz="2200"/>
          </a:p>
        </p:txBody>
      </p:sp>
      <p:sp>
        <p:nvSpPr>
          <p:cNvPr id="770" name="Google Shape;770;p136"/>
          <p:cNvSpPr txBox="1">
            <a:spLocks noGrp="1"/>
          </p:cNvSpPr>
          <p:nvPr>
            <p:ph type="body" idx="7"/>
          </p:nvPr>
        </p:nvSpPr>
        <p:spPr>
          <a:xfrm>
            <a:off x="2329744" y="4429627"/>
            <a:ext cx="11250640" cy="701711"/>
          </a:xfrm>
          <a:prstGeom prst="rect">
            <a:avLst/>
          </a:prstGeom>
          <a:noFill/>
          <a:ln>
            <a:noFill/>
          </a:ln>
        </p:spPr>
        <p:txBody>
          <a:bodyPr spcFirstLastPara="1" wrap="square" lIns="91425" tIns="0" rIns="91425" bIns="0" anchor="t" anchorCtr="0">
            <a:normAutofit/>
          </a:bodyPr>
          <a:lstStyle/>
          <a:p>
            <a:pPr marL="0" lvl="0" indent="0" algn="l" rtl="0">
              <a:lnSpc>
                <a:spcPct val="90000"/>
              </a:lnSpc>
              <a:spcBef>
                <a:spcPts val="1333"/>
              </a:spcBef>
              <a:spcAft>
                <a:spcPts val="0"/>
              </a:spcAft>
              <a:buClr>
                <a:srgbClr val="3F3F3F"/>
              </a:buClr>
              <a:buSzPts val="2000"/>
              <a:buNone/>
            </a:pPr>
            <a:r>
              <a:rPr lang="en-US" sz="2200"/>
              <a:t>Coder</a:t>
            </a:r>
            <a:endParaRPr sz="2200"/>
          </a:p>
          <a:p>
            <a:pPr marL="0" lvl="0" indent="0" algn="l" rtl="0">
              <a:lnSpc>
                <a:spcPct val="90000"/>
              </a:lnSpc>
              <a:spcBef>
                <a:spcPts val="1333"/>
              </a:spcBef>
              <a:spcAft>
                <a:spcPts val="0"/>
              </a:spcAft>
              <a:buClr>
                <a:srgbClr val="3F3F3F"/>
              </a:buClr>
              <a:buSzPts val="2000"/>
              <a:buNone/>
            </a:pPr>
            <a:endParaRPr sz="2200"/>
          </a:p>
        </p:txBody>
      </p:sp>
      <p:sp>
        <p:nvSpPr>
          <p:cNvPr id="771" name="Google Shape;771;p136"/>
          <p:cNvSpPr txBox="1">
            <a:spLocks noGrp="1"/>
          </p:cNvSpPr>
          <p:nvPr>
            <p:ph type="body" idx="8"/>
          </p:nvPr>
        </p:nvSpPr>
        <p:spPr>
          <a:xfrm>
            <a:off x="2329744" y="5200357"/>
            <a:ext cx="11250640" cy="701711"/>
          </a:xfrm>
          <a:prstGeom prst="rect">
            <a:avLst/>
          </a:prstGeom>
          <a:noFill/>
          <a:ln>
            <a:noFill/>
          </a:ln>
        </p:spPr>
        <p:txBody>
          <a:bodyPr spcFirstLastPara="1" wrap="square" lIns="91425" tIns="0" rIns="91425" bIns="0" anchor="t" anchorCtr="0">
            <a:normAutofit/>
          </a:bodyPr>
          <a:lstStyle/>
          <a:p>
            <a:pPr marL="0" lvl="0" indent="0" algn="l" rtl="0">
              <a:lnSpc>
                <a:spcPct val="90000"/>
              </a:lnSpc>
              <a:spcBef>
                <a:spcPts val="1333"/>
              </a:spcBef>
              <a:spcAft>
                <a:spcPts val="0"/>
              </a:spcAft>
              <a:buClr>
                <a:srgbClr val="3F3F3F"/>
              </a:buClr>
              <a:buSzPts val="2000"/>
              <a:buNone/>
            </a:pPr>
            <a:r>
              <a:rPr lang="en-US" sz="2200"/>
              <a:t>All of the above</a:t>
            </a:r>
            <a:endParaRPr sz="2200"/>
          </a:p>
          <a:p>
            <a:pPr marL="0" lvl="0" indent="0" algn="l" rtl="0">
              <a:lnSpc>
                <a:spcPct val="90000"/>
              </a:lnSpc>
              <a:spcBef>
                <a:spcPts val="1333"/>
              </a:spcBef>
              <a:spcAft>
                <a:spcPts val="0"/>
              </a:spcAft>
              <a:buClr>
                <a:srgbClr val="3F3F3F"/>
              </a:buClr>
              <a:buSzPts val="2000"/>
              <a:buNone/>
            </a:pPr>
            <a:endParaRPr sz="2200"/>
          </a:p>
        </p:txBody>
      </p:sp>
      <p:sp>
        <p:nvSpPr>
          <p:cNvPr id="772" name="Google Shape;772;p136"/>
          <p:cNvSpPr txBox="1">
            <a:spLocks noGrp="1"/>
          </p:cNvSpPr>
          <p:nvPr>
            <p:ph type="body" idx="3"/>
          </p:nvPr>
        </p:nvSpPr>
        <p:spPr>
          <a:xfrm>
            <a:off x="670033" y="7935120"/>
            <a:ext cx="15194414" cy="99867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1333"/>
              </a:spcBef>
              <a:spcAft>
                <a:spcPts val="0"/>
              </a:spcAft>
              <a:buClr>
                <a:srgbClr val="3F3F3F"/>
              </a:buClr>
              <a:buSzPts val="2000"/>
              <a:buNone/>
            </a:pPr>
            <a:r>
              <a:rPr lang="en-US" sz="2200"/>
              <a:t>Encoder, coder, and decoder all are parts of an autoencoder.</a:t>
            </a:r>
            <a:endParaRPr sz="220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776"/>
        <p:cNvGrpSpPr/>
        <p:nvPr/>
      </p:nvGrpSpPr>
      <p:grpSpPr>
        <a:xfrm>
          <a:off x="0" y="0"/>
          <a:ext cx="0" cy="0"/>
          <a:chOff x="0" y="0"/>
          <a:chExt cx="0" cy="0"/>
        </a:xfrm>
      </p:grpSpPr>
      <p:sp>
        <p:nvSpPr>
          <p:cNvPr id="777" name="Google Shape;777;p137"/>
          <p:cNvSpPr txBox="1">
            <a:spLocks noGrp="1"/>
          </p:cNvSpPr>
          <p:nvPr>
            <p:ph type="body" idx="1"/>
          </p:nvPr>
        </p:nvSpPr>
        <p:spPr>
          <a:xfrm>
            <a:off x="1280469" y="1281797"/>
            <a:ext cx="1698904" cy="674183"/>
          </a:xfrm>
          <a:prstGeom prst="rect">
            <a:avLst/>
          </a:prstGeom>
          <a:noFill/>
          <a:ln>
            <a:noFill/>
          </a:ln>
        </p:spPr>
        <p:txBody>
          <a:bodyPr spcFirstLastPara="1" wrap="square" lIns="91425" tIns="45700" rIns="91425" bIns="45700" anchor="t" anchorCtr="0">
            <a:normAutofit/>
          </a:bodyPr>
          <a:lstStyle/>
          <a:p>
            <a:pPr marL="0" lvl="0" indent="0" algn="ctr" rtl="0">
              <a:lnSpc>
                <a:spcPct val="100000"/>
              </a:lnSpc>
              <a:spcBef>
                <a:spcPts val="1333"/>
              </a:spcBef>
              <a:spcAft>
                <a:spcPts val="0"/>
              </a:spcAft>
              <a:buClr>
                <a:schemeClr val="lt1"/>
              </a:buClr>
              <a:buSzPts val="2200"/>
              <a:buFont typeface="Arial"/>
              <a:buNone/>
            </a:pPr>
            <a:r>
              <a:rPr lang="en-US"/>
              <a:t>3</a:t>
            </a:r>
            <a:endParaRPr/>
          </a:p>
        </p:txBody>
      </p:sp>
      <p:sp>
        <p:nvSpPr>
          <p:cNvPr id="778" name="Google Shape;778;p137"/>
          <p:cNvSpPr txBox="1">
            <a:spLocks noGrp="1"/>
          </p:cNvSpPr>
          <p:nvPr>
            <p:ph type="body" idx="2"/>
          </p:nvPr>
        </p:nvSpPr>
        <p:spPr>
          <a:xfrm>
            <a:off x="3012031" y="571937"/>
            <a:ext cx="12323689" cy="1424965"/>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1333"/>
              </a:spcBef>
              <a:spcAft>
                <a:spcPts val="0"/>
              </a:spcAft>
              <a:buClr>
                <a:srgbClr val="3F3F3F"/>
              </a:buClr>
              <a:buSzPts val="2200"/>
              <a:buNone/>
            </a:pPr>
            <a:r>
              <a:rPr lang="en-US"/>
              <a:t>Which of the following </a:t>
            </a:r>
            <a:r>
              <a:rPr lang="en-US">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textRoundtripDataId="2"/>
                  </a:ext>
                </a:extLst>
              </a:rPr>
              <a:t>part</a:t>
            </a:r>
            <a:r>
              <a:rPr lang="en-US"/>
              <a:t>s of an autoencoder compresses input into latent sparse representation?</a:t>
            </a:r>
            <a:endParaRPr/>
          </a:p>
        </p:txBody>
      </p:sp>
      <p:sp>
        <p:nvSpPr>
          <p:cNvPr id="779" name="Google Shape;779;p137"/>
          <p:cNvSpPr txBox="1">
            <a:spLocks noGrp="1"/>
          </p:cNvSpPr>
          <p:nvPr>
            <p:ph type="body" idx="3"/>
          </p:nvPr>
        </p:nvSpPr>
        <p:spPr>
          <a:xfrm>
            <a:off x="2329744" y="2788417"/>
            <a:ext cx="11250640" cy="701711"/>
          </a:xfrm>
          <a:prstGeom prst="rect">
            <a:avLst/>
          </a:prstGeom>
          <a:noFill/>
          <a:ln>
            <a:noFill/>
          </a:ln>
        </p:spPr>
        <p:txBody>
          <a:bodyPr spcFirstLastPara="1" wrap="square" lIns="91425" tIns="0" rIns="91425" bIns="0" anchor="t" anchorCtr="0">
            <a:normAutofit/>
          </a:bodyPr>
          <a:lstStyle/>
          <a:p>
            <a:pPr marL="0" lvl="0" indent="0" algn="l" rtl="0">
              <a:lnSpc>
                <a:spcPct val="90000"/>
              </a:lnSpc>
              <a:spcBef>
                <a:spcPts val="1333"/>
              </a:spcBef>
              <a:spcAft>
                <a:spcPts val="0"/>
              </a:spcAft>
              <a:buClr>
                <a:srgbClr val="3F3F3F"/>
              </a:buClr>
              <a:buSzPts val="2000"/>
              <a:buNone/>
            </a:pPr>
            <a:r>
              <a:rPr lang="en-US" sz="2200"/>
              <a:t>Encoder</a:t>
            </a:r>
            <a:endParaRPr sz="2200"/>
          </a:p>
        </p:txBody>
      </p:sp>
      <p:sp>
        <p:nvSpPr>
          <p:cNvPr id="780" name="Google Shape;780;p137"/>
          <p:cNvSpPr txBox="1">
            <a:spLocks noGrp="1"/>
          </p:cNvSpPr>
          <p:nvPr>
            <p:ph type="body" idx="4"/>
          </p:nvPr>
        </p:nvSpPr>
        <p:spPr>
          <a:xfrm>
            <a:off x="2329744" y="3609022"/>
            <a:ext cx="11250640" cy="701711"/>
          </a:xfrm>
          <a:prstGeom prst="rect">
            <a:avLst/>
          </a:prstGeom>
          <a:noFill/>
          <a:ln>
            <a:noFill/>
          </a:ln>
        </p:spPr>
        <p:txBody>
          <a:bodyPr spcFirstLastPara="1" wrap="square" lIns="91425" tIns="0" rIns="91425" bIns="0" anchor="t" anchorCtr="0">
            <a:normAutofit/>
          </a:bodyPr>
          <a:lstStyle/>
          <a:p>
            <a:pPr marL="0" lvl="0" indent="0" algn="l" rtl="0">
              <a:lnSpc>
                <a:spcPct val="90000"/>
              </a:lnSpc>
              <a:spcBef>
                <a:spcPts val="1333"/>
              </a:spcBef>
              <a:spcAft>
                <a:spcPts val="0"/>
              </a:spcAft>
              <a:buClr>
                <a:srgbClr val="3F3F3F"/>
              </a:buClr>
              <a:buSzPts val="2000"/>
              <a:buNone/>
            </a:pPr>
            <a:r>
              <a:rPr lang="en-US" sz="2200"/>
              <a:t>Decoder</a:t>
            </a:r>
            <a:endParaRPr sz="2200"/>
          </a:p>
        </p:txBody>
      </p:sp>
      <p:sp>
        <p:nvSpPr>
          <p:cNvPr id="781" name="Google Shape;781;p137"/>
          <p:cNvSpPr txBox="1">
            <a:spLocks noGrp="1"/>
          </p:cNvSpPr>
          <p:nvPr>
            <p:ph type="body" idx="5"/>
          </p:nvPr>
        </p:nvSpPr>
        <p:spPr>
          <a:xfrm>
            <a:off x="2329744" y="4429627"/>
            <a:ext cx="11250640" cy="701711"/>
          </a:xfrm>
          <a:prstGeom prst="rect">
            <a:avLst/>
          </a:prstGeom>
          <a:noFill/>
          <a:ln>
            <a:noFill/>
          </a:ln>
        </p:spPr>
        <p:txBody>
          <a:bodyPr spcFirstLastPara="1" wrap="square" lIns="91425" tIns="0" rIns="91425" bIns="0" anchor="t" anchorCtr="0">
            <a:normAutofit/>
          </a:bodyPr>
          <a:lstStyle/>
          <a:p>
            <a:pPr marL="0" lvl="0" indent="0" algn="l" rtl="0">
              <a:lnSpc>
                <a:spcPct val="90000"/>
              </a:lnSpc>
              <a:spcBef>
                <a:spcPts val="1333"/>
              </a:spcBef>
              <a:spcAft>
                <a:spcPts val="0"/>
              </a:spcAft>
              <a:buClr>
                <a:srgbClr val="3F3F3F"/>
              </a:buClr>
              <a:buSzPts val="2000"/>
              <a:buNone/>
            </a:pPr>
            <a:r>
              <a:rPr lang="en-US" sz="2200"/>
              <a:t>Coder</a:t>
            </a:r>
            <a:endParaRPr sz="2200"/>
          </a:p>
          <a:p>
            <a:pPr marL="0" lvl="0" indent="0" algn="l" rtl="0">
              <a:lnSpc>
                <a:spcPct val="90000"/>
              </a:lnSpc>
              <a:spcBef>
                <a:spcPts val="1333"/>
              </a:spcBef>
              <a:spcAft>
                <a:spcPts val="0"/>
              </a:spcAft>
              <a:buClr>
                <a:srgbClr val="3F3F3F"/>
              </a:buClr>
              <a:buSzPts val="2000"/>
              <a:buNone/>
            </a:pPr>
            <a:endParaRPr sz="2200"/>
          </a:p>
        </p:txBody>
      </p:sp>
      <p:sp>
        <p:nvSpPr>
          <p:cNvPr id="782" name="Google Shape;782;p137"/>
          <p:cNvSpPr txBox="1">
            <a:spLocks noGrp="1"/>
          </p:cNvSpPr>
          <p:nvPr>
            <p:ph type="body" idx="6"/>
          </p:nvPr>
        </p:nvSpPr>
        <p:spPr>
          <a:xfrm>
            <a:off x="2329744" y="5167107"/>
            <a:ext cx="11250640" cy="701711"/>
          </a:xfrm>
          <a:prstGeom prst="rect">
            <a:avLst/>
          </a:prstGeom>
          <a:noFill/>
          <a:ln>
            <a:noFill/>
          </a:ln>
        </p:spPr>
        <p:txBody>
          <a:bodyPr spcFirstLastPara="1" wrap="square" lIns="91425" tIns="0" rIns="91425" bIns="0" anchor="t" anchorCtr="0">
            <a:normAutofit/>
          </a:bodyPr>
          <a:lstStyle/>
          <a:p>
            <a:pPr marL="0" lvl="0" indent="0" algn="l" rtl="0">
              <a:lnSpc>
                <a:spcPct val="90000"/>
              </a:lnSpc>
              <a:spcBef>
                <a:spcPts val="1333"/>
              </a:spcBef>
              <a:spcAft>
                <a:spcPts val="0"/>
              </a:spcAft>
              <a:buClr>
                <a:srgbClr val="3F3F3F"/>
              </a:buClr>
              <a:buSzPts val="2000"/>
              <a:buNone/>
            </a:pPr>
            <a:r>
              <a:rPr lang="en-US" sz="2200"/>
              <a:t>None of the above</a:t>
            </a:r>
            <a:endParaRPr sz="220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787"/>
        <p:cNvGrpSpPr/>
        <p:nvPr/>
      </p:nvGrpSpPr>
      <p:grpSpPr>
        <a:xfrm>
          <a:off x="0" y="0"/>
          <a:ext cx="0" cy="0"/>
          <a:chOff x="0" y="0"/>
          <a:chExt cx="0" cy="0"/>
        </a:xfrm>
      </p:grpSpPr>
      <p:sp>
        <p:nvSpPr>
          <p:cNvPr id="788" name="Google Shape;788;p138"/>
          <p:cNvSpPr txBox="1">
            <a:spLocks noGrp="1"/>
          </p:cNvSpPr>
          <p:nvPr>
            <p:ph type="body" idx="1"/>
          </p:nvPr>
        </p:nvSpPr>
        <p:spPr>
          <a:xfrm>
            <a:off x="3012031" y="571937"/>
            <a:ext cx="12323689" cy="1424965"/>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1333"/>
              </a:spcBef>
              <a:spcAft>
                <a:spcPts val="0"/>
              </a:spcAft>
              <a:buClr>
                <a:srgbClr val="3F3F3F"/>
              </a:buClr>
              <a:buSzPts val="2200"/>
              <a:buNone/>
            </a:pPr>
            <a:r>
              <a:rPr lang="en-US"/>
              <a:t>Which of the following part of an autoencoder compresses input into latent sparse representation?</a:t>
            </a:r>
            <a:endParaRPr/>
          </a:p>
        </p:txBody>
      </p:sp>
      <p:sp>
        <p:nvSpPr>
          <p:cNvPr id="789" name="Google Shape;789;p138"/>
          <p:cNvSpPr txBox="1">
            <a:spLocks noGrp="1"/>
          </p:cNvSpPr>
          <p:nvPr>
            <p:ph type="body" idx="2"/>
          </p:nvPr>
        </p:nvSpPr>
        <p:spPr>
          <a:xfrm>
            <a:off x="1280469" y="1281797"/>
            <a:ext cx="1698904" cy="674183"/>
          </a:xfrm>
          <a:prstGeom prst="rect">
            <a:avLst/>
          </a:prstGeom>
          <a:noFill/>
          <a:ln>
            <a:noFill/>
          </a:ln>
        </p:spPr>
        <p:txBody>
          <a:bodyPr spcFirstLastPara="1" wrap="square" lIns="91425" tIns="45700" rIns="91425" bIns="45700" anchor="t" anchorCtr="0">
            <a:normAutofit/>
          </a:bodyPr>
          <a:lstStyle/>
          <a:p>
            <a:pPr marL="0" lvl="0" indent="0" algn="ctr" rtl="0">
              <a:lnSpc>
                <a:spcPct val="100000"/>
              </a:lnSpc>
              <a:spcBef>
                <a:spcPts val="1333"/>
              </a:spcBef>
              <a:spcAft>
                <a:spcPts val="0"/>
              </a:spcAft>
              <a:buClr>
                <a:schemeClr val="lt1"/>
              </a:buClr>
              <a:buSzPts val="2200"/>
              <a:buFont typeface="Arial"/>
              <a:buNone/>
            </a:pPr>
            <a:r>
              <a:rPr lang="en-US"/>
              <a:t>3</a:t>
            </a:r>
            <a:endParaRPr/>
          </a:p>
        </p:txBody>
      </p:sp>
      <p:sp>
        <p:nvSpPr>
          <p:cNvPr id="790" name="Google Shape;790;p138"/>
          <p:cNvSpPr txBox="1">
            <a:spLocks noGrp="1"/>
          </p:cNvSpPr>
          <p:nvPr>
            <p:ph type="body" idx="4"/>
          </p:nvPr>
        </p:nvSpPr>
        <p:spPr>
          <a:xfrm>
            <a:off x="3346904" y="7352140"/>
            <a:ext cx="9022188" cy="400110"/>
          </a:xfrm>
          <a:prstGeom prst="rect">
            <a:avLst/>
          </a:prstGeom>
          <a:noFill/>
          <a:ln>
            <a:noFill/>
          </a:ln>
        </p:spPr>
        <p:txBody>
          <a:bodyPr spcFirstLastPara="1" wrap="square" lIns="91425" tIns="0" rIns="91425" bIns="0" anchor="b" anchorCtr="0">
            <a:noAutofit/>
          </a:bodyPr>
          <a:lstStyle/>
          <a:p>
            <a:pPr marL="0" lvl="0" indent="0" algn="l" rtl="0">
              <a:lnSpc>
                <a:spcPct val="90000"/>
              </a:lnSpc>
              <a:spcBef>
                <a:spcPts val="1333"/>
              </a:spcBef>
              <a:spcAft>
                <a:spcPts val="0"/>
              </a:spcAft>
              <a:buClr>
                <a:srgbClr val="024F93"/>
              </a:buClr>
              <a:buSzPts val="2200"/>
              <a:buFont typeface="Arial"/>
              <a:buNone/>
            </a:pPr>
            <a:r>
              <a:rPr lang="en-US"/>
              <a:t>a</a:t>
            </a:r>
            <a:endParaRPr/>
          </a:p>
        </p:txBody>
      </p:sp>
      <p:sp>
        <p:nvSpPr>
          <p:cNvPr id="791" name="Google Shape;791;p138"/>
          <p:cNvSpPr txBox="1">
            <a:spLocks noGrp="1"/>
          </p:cNvSpPr>
          <p:nvPr>
            <p:ph type="body" idx="5"/>
          </p:nvPr>
        </p:nvSpPr>
        <p:spPr>
          <a:xfrm>
            <a:off x="2329744" y="2788417"/>
            <a:ext cx="11250640" cy="701711"/>
          </a:xfrm>
          <a:prstGeom prst="rect">
            <a:avLst/>
          </a:prstGeom>
          <a:noFill/>
          <a:ln>
            <a:noFill/>
          </a:ln>
        </p:spPr>
        <p:txBody>
          <a:bodyPr spcFirstLastPara="1" wrap="square" lIns="91425" tIns="0" rIns="91425" bIns="0" anchor="t" anchorCtr="0">
            <a:normAutofit/>
          </a:bodyPr>
          <a:lstStyle/>
          <a:p>
            <a:pPr marL="0" lvl="0" indent="0" algn="l" rtl="0">
              <a:lnSpc>
                <a:spcPct val="90000"/>
              </a:lnSpc>
              <a:spcBef>
                <a:spcPts val="1333"/>
              </a:spcBef>
              <a:spcAft>
                <a:spcPts val="0"/>
              </a:spcAft>
              <a:buClr>
                <a:srgbClr val="3F3F3F"/>
              </a:buClr>
              <a:buSzPts val="2000"/>
              <a:buNone/>
            </a:pPr>
            <a:r>
              <a:rPr lang="en-US" sz="2200"/>
              <a:t>Encoder</a:t>
            </a:r>
            <a:endParaRPr sz="2200"/>
          </a:p>
          <a:p>
            <a:pPr marL="0" lvl="0" indent="0" algn="l" rtl="0">
              <a:lnSpc>
                <a:spcPct val="90000"/>
              </a:lnSpc>
              <a:spcBef>
                <a:spcPts val="1333"/>
              </a:spcBef>
              <a:spcAft>
                <a:spcPts val="0"/>
              </a:spcAft>
              <a:buClr>
                <a:srgbClr val="3F3F3F"/>
              </a:buClr>
              <a:buSzPts val="2000"/>
              <a:buNone/>
            </a:pPr>
            <a:endParaRPr sz="2200"/>
          </a:p>
        </p:txBody>
      </p:sp>
      <p:sp>
        <p:nvSpPr>
          <p:cNvPr id="792" name="Google Shape;792;p138"/>
          <p:cNvSpPr txBox="1">
            <a:spLocks noGrp="1"/>
          </p:cNvSpPr>
          <p:nvPr>
            <p:ph type="body" idx="6"/>
          </p:nvPr>
        </p:nvSpPr>
        <p:spPr>
          <a:xfrm>
            <a:off x="2329744" y="3609022"/>
            <a:ext cx="11250600" cy="701700"/>
          </a:xfrm>
          <a:prstGeom prst="rect">
            <a:avLst/>
          </a:prstGeom>
          <a:noFill/>
          <a:ln>
            <a:noFill/>
          </a:ln>
        </p:spPr>
        <p:txBody>
          <a:bodyPr spcFirstLastPara="1" wrap="square" lIns="91425" tIns="0" rIns="91425" bIns="0" anchor="t" anchorCtr="0">
            <a:normAutofit/>
          </a:bodyPr>
          <a:lstStyle/>
          <a:p>
            <a:pPr marL="0" lvl="0" indent="0" algn="l" rtl="0">
              <a:lnSpc>
                <a:spcPct val="90000"/>
              </a:lnSpc>
              <a:spcBef>
                <a:spcPts val="1333"/>
              </a:spcBef>
              <a:spcAft>
                <a:spcPts val="0"/>
              </a:spcAft>
              <a:buClr>
                <a:srgbClr val="3F3F3F"/>
              </a:buClr>
              <a:buSzPts val="2000"/>
              <a:buNone/>
            </a:pPr>
            <a:r>
              <a:rPr lang="en-US" sz="2200"/>
              <a:t>Decoder</a:t>
            </a:r>
            <a:endParaRPr sz="2200"/>
          </a:p>
          <a:p>
            <a:pPr marL="0" lvl="0" indent="0" algn="l" rtl="0">
              <a:lnSpc>
                <a:spcPct val="90000"/>
              </a:lnSpc>
              <a:spcBef>
                <a:spcPts val="1333"/>
              </a:spcBef>
              <a:spcAft>
                <a:spcPts val="0"/>
              </a:spcAft>
              <a:buClr>
                <a:srgbClr val="3F3F3F"/>
              </a:buClr>
              <a:buSzPts val="2000"/>
              <a:buNone/>
            </a:pPr>
            <a:endParaRPr sz="2200"/>
          </a:p>
        </p:txBody>
      </p:sp>
      <p:sp>
        <p:nvSpPr>
          <p:cNvPr id="793" name="Google Shape;793;p138"/>
          <p:cNvSpPr txBox="1">
            <a:spLocks noGrp="1"/>
          </p:cNvSpPr>
          <p:nvPr>
            <p:ph type="body" idx="7"/>
          </p:nvPr>
        </p:nvSpPr>
        <p:spPr>
          <a:xfrm>
            <a:off x="2329744" y="4429627"/>
            <a:ext cx="11250640" cy="701711"/>
          </a:xfrm>
          <a:prstGeom prst="rect">
            <a:avLst/>
          </a:prstGeom>
          <a:noFill/>
          <a:ln>
            <a:noFill/>
          </a:ln>
        </p:spPr>
        <p:txBody>
          <a:bodyPr spcFirstLastPara="1" wrap="square" lIns="91425" tIns="0" rIns="91425" bIns="0" anchor="t" anchorCtr="0">
            <a:normAutofit/>
          </a:bodyPr>
          <a:lstStyle/>
          <a:p>
            <a:pPr marL="0" lvl="0" indent="0" algn="l" rtl="0">
              <a:lnSpc>
                <a:spcPct val="90000"/>
              </a:lnSpc>
              <a:spcBef>
                <a:spcPts val="1333"/>
              </a:spcBef>
              <a:spcAft>
                <a:spcPts val="0"/>
              </a:spcAft>
              <a:buClr>
                <a:srgbClr val="3F3F3F"/>
              </a:buClr>
              <a:buSzPts val="2000"/>
              <a:buNone/>
            </a:pPr>
            <a:r>
              <a:rPr lang="en-US" sz="2200"/>
              <a:t>Coder</a:t>
            </a:r>
            <a:endParaRPr sz="2200"/>
          </a:p>
          <a:p>
            <a:pPr marL="0" lvl="0" indent="0" algn="l" rtl="0">
              <a:lnSpc>
                <a:spcPct val="90000"/>
              </a:lnSpc>
              <a:spcBef>
                <a:spcPts val="1333"/>
              </a:spcBef>
              <a:spcAft>
                <a:spcPts val="0"/>
              </a:spcAft>
              <a:buClr>
                <a:srgbClr val="3F3F3F"/>
              </a:buClr>
              <a:buSzPts val="2000"/>
              <a:buNone/>
            </a:pPr>
            <a:endParaRPr sz="2200"/>
          </a:p>
        </p:txBody>
      </p:sp>
      <p:sp>
        <p:nvSpPr>
          <p:cNvPr id="794" name="Google Shape;794;p138"/>
          <p:cNvSpPr txBox="1">
            <a:spLocks noGrp="1"/>
          </p:cNvSpPr>
          <p:nvPr>
            <p:ph type="body" idx="8"/>
          </p:nvPr>
        </p:nvSpPr>
        <p:spPr>
          <a:xfrm>
            <a:off x="2329744" y="5167107"/>
            <a:ext cx="11250640" cy="701711"/>
          </a:xfrm>
          <a:prstGeom prst="rect">
            <a:avLst/>
          </a:prstGeom>
          <a:noFill/>
          <a:ln>
            <a:noFill/>
          </a:ln>
        </p:spPr>
        <p:txBody>
          <a:bodyPr spcFirstLastPara="1" wrap="square" lIns="91425" tIns="0" rIns="91425" bIns="0" anchor="t" anchorCtr="0">
            <a:normAutofit/>
          </a:bodyPr>
          <a:lstStyle/>
          <a:p>
            <a:pPr marL="0" lvl="0" indent="0" algn="l" rtl="0">
              <a:lnSpc>
                <a:spcPct val="90000"/>
              </a:lnSpc>
              <a:spcBef>
                <a:spcPts val="1333"/>
              </a:spcBef>
              <a:spcAft>
                <a:spcPts val="0"/>
              </a:spcAft>
              <a:buClr>
                <a:srgbClr val="3F3F3F"/>
              </a:buClr>
              <a:buSzPts val="2000"/>
              <a:buNone/>
            </a:pPr>
            <a:r>
              <a:rPr lang="en-US" sz="2200"/>
              <a:t>None of the above</a:t>
            </a:r>
            <a:endParaRPr/>
          </a:p>
          <a:p>
            <a:pPr marL="0" lvl="0" indent="0" algn="l" rtl="0">
              <a:lnSpc>
                <a:spcPct val="90000"/>
              </a:lnSpc>
              <a:spcBef>
                <a:spcPts val="1333"/>
              </a:spcBef>
              <a:spcAft>
                <a:spcPts val="0"/>
              </a:spcAft>
              <a:buClr>
                <a:srgbClr val="3F3F3F"/>
              </a:buClr>
              <a:buSzPts val="2000"/>
              <a:buNone/>
            </a:pPr>
            <a:endParaRPr sz="2200"/>
          </a:p>
        </p:txBody>
      </p:sp>
      <p:sp>
        <p:nvSpPr>
          <p:cNvPr id="795" name="Google Shape;795;p138"/>
          <p:cNvSpPr txBox="1">
            <a:spLocks noGrp="1"/>
          </p:cNvSpPr>
          <p:nvPr>
            <p:ph type="body" idx="3"/>
          </p:nvPr>
        </p:nvSpPr>
        <p:spPr>
          <a:xfrm>
            <a:off x="670033" y="7935120"/>
            <a:ext cx="15194414" cy="99867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1333"/>
              </a:spcBef>
              <a:spcAft>
                <a:spcPts val="0"/>
              </a:spcAft>
              <a:buClr>
                <a:srgbClr val="3F3F3F"/>
              </a:buClr>
              <a:buSzPts val="2000"/>
              <a:buNone/>
            </a:pPr>
            <a:r>
              <a:rPr lang="en-US" sz="2200"/>
              <a:t>Encoder compresses input into latent sparse representation.</a:t>
            </a:r>
            <a:endParaRPr sz="220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799"/>
        <p:cNvGrpSpPr/>
        <p:nvPr/>
      </p:nvGrpSpPr>
      <p:grpSpPr>
        <a:xfrm>
          <a:off x="0" y="0"/>
          <a:ext cx="0" cy="0"/>
          <a:chOff x="0" y="0"/>
          <a:chExt cx="0" cy="0"/>
        </a:xfrm>
      </p:grpSpPr>
      <p:sp>
        <p:nvSpPr>
          <p:cNvPr id="800" name="Google Shape;800;p139"/>
          <p:cNvSpPr txBox="1">
            <a:spLocks noGrp="1"/>
          </p:cNvSpPr>
          <p:nvPr>
            <p:ph type="body" idx="1"/>
          </p:nvPr>
        </p:nvSpPr>
        <p:spPr>
          <a:xfrm>
            <a:off x="1280469" y="1281797"/>
            <a:ext cx="1698904" cy="674183"/>
          </a:xfrm>
          <a:prstGeom prst="rect">
            <a:avLst/>
          </a:prstGeom>
          <a:noFill/>
          <a:ln>
            <a:noFill/>
          </a:ln>
        </p:spPr>
        <p:txBody>
          <a:bodyPr spcFirstLastPara="1" wrap="square" lIns="91425" tIns="45700" rIns="91425" bIns="45700" anchor="t" anchorCtr="0">
            <a:normAutofit/>
          </a:bodyPr>
          <a:lstStyle/>
          <a:p>
            <a:pPr marL="0" lvl="0" indent="0" algn="ctr" rtl="0">
              <a:lnSpc>
                <a:spcPct val="100000"/>
              </a:lnSpc>
              <a:spcBef>
                <a:spcPts val="1333"/>
              </a:spcBef>
              <a:spcAft>
                <a:spcPts val="0"/>
              </a:spcAft>
              <a:buClr>
                <a:schemeClr val="lt1"/>
              </a:buClr>
              <a:buSzPts val="2200"/>
              <a:buFont typeface="Arial"/>
              <a:buNone/>
            </a:pPr>
            <a:r>
              <a:rPr lang="en-US"/>
              <a:t>4</a:t>
            </a:r>
            <a:endParaRPr/>
          </a:p>
        </p:txBody>
      </p:sp>
      <p:sp>
        <p:nvSpPr>
          <p:cNvPr id="801" name="Google Shape;801;p139"/>
          <p:cNvSpPr txBox="1">
            <a:spLocks noGrp="1"/>
          </p:cNvSpPr>
          <p:nvPr>
            <p:ph type="body" idx="2"/>
          </p:nvPr>
        </p:nvSpPr>
        <p:spPr>
          <a:xfrm>
            <a:off x="3012031" y="571937"/>
            <a:ext cx="12323689" cy="1424965"/>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1333"/>
              </a:spcBef>
              <a:spcAft>
                <a:spcPts val="0"/>
              </a:spcAft>
              <a:buClr>
                <a:srgbClr val="3F3F3F"/>
              </a:buClr>
              <a:buSzPts val="2200"/>
              <a:buNone/>
            </a:pPr>
            <a:r>
              <a:rPr lang="en-US"/>
              <a:t>Which of the following falls into generative model category?</a:t>
            </a:r>
            <a:endParaRPr/>
          </a:p>
        </p:txBody>
      </p:sp>
      <p:sp>
        <p:nvSpPr>
          <p:cNvPr id="802" name="Google Shape;802;p139"/>
          <p:cNvSpPr txBox="1">
            <a:spLocks noGrp="1"/>
          </p:cNvSpPr>
          <p:nvPr>
            <p:ph type="body" idx="3"/>
          </p:nvPr>
        </p:nvSpPr>
        <p:spPr>
          <a:xfrm>
            <a:off x="2329744" y="2788417"/>
            <a:ext cx="11250640" cy="701711"/>
          </a:xfrm>
          <a:prstGeom prst="rect">
            <a:avLst/>
          </a:prstGeom>
          <a:noFill/>
          <a:ln>
            <a:noFill/>
          </a:ln>
        </p:spPr>
        <p:txBody>
          <a:bodyPr spcFirstLastPara="1" wrap="square" lIns="91425" tIns="0" rIns="91425" bIns="0" anchor="t" anchorCtr="0">
            <a:normAutofit/>
          </a:bodyPr>
          <a:lstStyle/>
          <a:p>
            <a:pPr marL="0" lvl="0" indent="0" algn="l" rtl="0">
              <a:lnSpc>
                <a:spcPct val="90000"/>
              </a:lnSpc>
              <a:spcBef>
                <a:spcPts val="1333"/>
              </a:spcBef>
              <a:spcAft>
                <a:spcPts val="0"/>
              </a:spcAft>
              <a:buClr>
                <a:srgbClr val="3F3F3F"/>
              </a:buClr>
              <a:buSzPts val="2000"/>
              <a:buNone/>
            </a:pPr>
            <a:r>
              <a:rPr lang="en-US" sz="2200"/>
              <a:t>PCA</a:t>
            </a:r>
            <a:endParaRPr sz="2200"/>
          </a:p>
        </p:txBody>
      </p:sp>
      <p:sp>
        <p:nvSpPr>
          <p:cNvPr id="803" name="Google Shape;803;p139"/>
          <p:cNvSpPr txBox="1">
            <a:spLocks noGrp="1"/>
          </p:cNvSpPr>
          <p:nvPr>
            <p:ph type="body" idx="4"/>
          </p:nvPr>
        </p:nvSpPr>
        <p:spPr>
          <a:xfrm>
            <a:off x="2329744" y="3609022"/>
            <a:ext cx="11250640" cy="701711"/>
          </a:xfrm>
          <a:prstGeom prst="rect">
            <a:avLst/>
          </a:prstGeom>
          <a:noFill/>
          <a:ln>
            <a:noFill/>
          </a:ln>
        </p:spPr>
        <p:txBody>
          <a:bodyPr spcFirstLastPara="1" wrap="square" lIns="91425" tIns="0" rIns="91425" bIns="0" anchor="t" anchorCtr="0">
            <a:normAutofit/>
          </a:bodyPr>
          <a:lstStyle/>
          <a:p>
            <a:pPr marL="0" lvl="0" indent="0" algn="l" rtl="0">
              <a:lnSpc>
                <a:spcPct val="90000"/>
              </a:lnSpc>
              <a:spcBef>
                <a:spcPts val="1333"/>
              </a:spcBef>
              <a:spcAft>
                <a:spcPts val="0"/>
              </a:spcAft>
              <a:buClr>
                <a:srgbClr val="3F3F3F"/>
              </a:buClr>
              <a:buSzPts val="2000"/>
              <a:buNone/>
            </a:pPr>
            <a:r>
              <a:rPr lang="en-US" sz="2200"/>
              <a:t>Autoencoder</a:t>
            </a:r>
            <a:endParaRPr sz="2200"/>
          </a:p>
        </p:txBody>
      </p:sp>
      <p:sp>
        <p:nvSpPr>
          <p:cNvPr id="804" name="Google Shape;804;p139"/>
          <p:cNvSpPr txBox="1">
            <a:spLocks noGrp="1"/>
          </p:cNvSpPr>
          <p:nvPr>
            <p:ph type="body" idx="5"/>
          </p:nvPr>
        </p:nvSpPr>
        <p:spPr>
          <a:xfrm>
            <a:off x="2329744" y="4429627"/>
            <a:ext cx="11250640" cy="701711"/>
          </a:xfrm>
          <a:prstGeom prst="rect">
            <a:avLst/>
          </a:prstGeom>
          <a:noFill/>
          <a:ln>
            <a:noFill/>
          </a:ln>
        </p:spPr>
        <p:txBody>
          <a:bodyPr spcFirstLastPara="1" wrap="square" lIns="91425" tIns="0" rIns="91425" bIns="0" anchor="t" anchorCtr="0">
            <a:normAutofit/>
          </a:bodyPr>
          <a:lstStyle/>
          <a:p>
            <a:pPr marL="0" lvl="0" indent="0" algn="l" rtl="0">
              <a:lnSpc>
                <a:spcPct val="90000"/>
              </a:lnSpc>
              <a:spcBef>
                <a:spcPts val="1333"/>
              </a:spcBef>
              <a:spcAft>
                <a:spcPts val="0"/>
              </a:spcAft>
              <a:buClr>
                <a:srgbClr val="3F3F3F"/>
              </a:buClr>
              <a:buSzPts val="2000"/>
              <a:buNone/>
            </a:pPr>
            <a:r>
              <a:rPr lang="en-US" sz="2200"/>
              <a:t>Vibrational Autoencoder</a:t>
            </a:r>
            <a:endParaRPr sz="2200"/>
          </a:p>
          <a:p>
            <a:pPr marL="0" lvl="0" indent="0" algn="l" rtl="0">
              <a:lnSpc>
                <a:spcPct val="90000"/>
              </a:lnSpc>
              <a:spcBef>
                <a:spcPts val="1333"/>
              </a:spcBef>
              <a:spcAft>
                <a:spcPts val="0"/>
              </a:spcAft>
              <a:buClr>
                <a:srgbClr val="3F3F3F"/>
              </a:buClr>
              <a:buSzPts val="2000"/>
              <a:buNone/>
            </a:pPr>
            <a:endParaRPr sz="2200"/>
          </a:p>
        </p:txBody>
      </p:sp>
      <p:sp>
        <p:nvSpPr>
          <p:cNvPr id="805" name="Google Shape;805;p139"/>
          <p:cNvSpPr txBox="1">
            <a:spLocks noGrp="1"/>
          </p:cNvSpPr>
          <p:nvPr>
            <p:ph type="body" idx="6"/>
          </p:nvPr>
        </p:nvSpPr>
        <p:spPr>
          <a:xfrm>
            <a:off x="2329744" y="5250232"/>
            <a:ext cx="11250640" cy="701711"/>
          </a:xfrm>
          <a:prstGeom prst="rect">
            <a:avLst/>
          </a:prstGeom>
          <a:noFill/>
          <a:ln>
            <a:noFill/>
          </a:ln>
        </p:spPr>
        <p:txBody>
          <a:bodyPr spcFirstLastPara="1" wrap="square" lIns="91425" tIns="0" rIns="91425" bIns="0" anchor="t" anchorCtr="0">
            <a:normAutofit/>
          </a:bodyPr>
          <a:lstStyle/>
          <a:p>
            <a:pPr marL="0" lvl="0" indent="0" algn="l" rtl="0">
              <a:lnSpc>
                <a:spcPct val="90000"/>
              </a:lnSpc>
              <a:spcBef>
                <a:spcPts val="1333"/>
              </a:spcBef>
              <a:spcAft>
                <a:spcPts val="0"/>
              </a:spcAft>
              <a:buClr>
                <a:srgbClr val="3F3F3F"/>
              </a:buClr>
              <a:buSzPts val="2000"/>
              <a:buNone/>
            </a:pPr>
            <a:r>
              <a:rPr lang="en-US" sz="2200"/>
              <a:t>None of the above</a:t>
            </a:r>
            <a:endParaRPr sz="220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810"/>
        <p:cNvGrpSpPr/>
        <p:nvPr/>
      </p:nvGrpSpPr>
      <p:grpSpPr>
        <a:xfrm>
          <a:off x="0" y="0"/>
          <a:ext cx="0" cy="0"/>
          <a:chOff x="0" y="0"/>
          <a:chExt cx="0" cy="0"/>
        </a:xfrm>
      </p:grpSpPr>
      <p:sp>
        <p:nvSpPr>
          <p:cNvPr id="811" name="Google Shape;811;p140"/>
          <p:cNvSpPr txBox="1">
            <a:spLocks noGrp="1"/>
          </p:cNvSpPr>
          <p:nvPr>
            <p:ph type="body" idx="1"/>
          </p:nvPr>
        </p:nvSpPr>
        <p:spPr>
          <a:xfrm>
            <a:off x="3012031" y="571937"/>
            <a:ext cx="12323689" cy="1424965"/>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1333"/>
              </a:spcBef>
              <a:spcAft>
                <a:spcPts val="0"/>
              </a:spcAft>
              <a:buClr>
                <a:srgbClr val="3F3F3F"/>
              </a:buClr>
              <a:buSzPts val="2200"/>
              <a:buNone/>
            </a:pPr>
            <a:r>
              <a:rPr lang="en-US"/>
              <a:t>Which of the following falls into generative model category?</a:t>
            </a:r>
            <a:endParaRPr/>
          </a:p>
        </p:txBody>
      </p:sp>
      <p:sp>
        <p:nvSpPr>
          <p:cNvPr id="812" name="Google Shape;812;p140"/>
          <p:cNvSpPr txBox="1">
            <a:spLocks noGrp="1"/>
          </p:cNvSpPr>
          <p:nvPr>
            <p:ph type="body" idx="2"/>
          </p:nvPr>
        </p:nvSpPr>
        <p:spPr>
          <a:xfrm>
            <a:off x="1280469" y="1281797"/>
            <a:ext cx="1698904" cy="674183"/>
          </a:xfrm>
          <a:prstGeom prst="rect">
            <a:avLst/>
          </a:prstGeom>
          <a:noFill/>
          <a:ln>
            <a:noFill/>
          </a:ln>
        </p:spPr>
        <p:txBody>
          <a:bodyPr spcFirstLastPara="1" wrap="square" lIns="91425" tIns="45700" rIns="91425" bIns="45700" anchor="t" anchorCtr="0">
            <a:normAutofit/>
          </a:bodyPr>
          <a:lstStyle/>
          <a:p>
            <a:pPr marL="0" lvl="0" indent="0" algn="ctr" rtl="0">
              <a:lnSpc>
                <a:spcPct val="100000"/>
              </a:lnSpc>
              <a:spcBef>
                <a:spcPts val="1333"/>
              </a:spcBef>
              <a:spcAft>
                <a:spcPts val="0"/>
              </a:spcAft>
              <a:buClr>
                <a:schemeClr val="lt1"/>
              </a:buClr>
              <a:buSzPts val="2200"/>
              <a:buFont typeface="Arial"/>
              <a:buNone/>
            </a:pPr>
            <a:r>
              <a:rPr lang="en-US"/>
              <a:t>4</a:t>
            </a:r>
            <a:endParaRPr/>
          </a:p>
        </p:txBody>
      </p:sp>
      <p:sp>
        <p:nvSpPr>
          <p:cNvPr id="813" name="Google Shape;813;p140"/>
          <p:cNvSpPr txBox="1">
            <a:spLocks noGrp="1"/>
          </p:cNvSpPr>
          <p:nvPr>
            <p:ph type="body" idx="4"/>
          </p:nvPr>
        </p:nvSpPr>
        <p:spPr>
          <a:xfrm>
            <a:off x="3346904" y="7318890"/>
            <a:ext cx="9022188" cy="400110"/>
          </a:xfrm>
          <a:prstGeom prst="rect">
            <a:avLst/>
          </a:prstGeom>
          <a:noFill/>
          <a:ln>
            <a:noFill/>
          </a:ln>
        </p:spPr>
        <p:txBody>
          <a:bodyPr spcFirstLastPara="1" wrap="square" lIns="91425" tIns="0" rIns="91425" bIns="0" anchor="b" anchorCtr="0">
            <a:noAutofit/>
          </a:bodyPr>
          <a:lstStyle/>
          <a:p>
            <a:pPr marL="0" lvl="0" indent="0" algn="l" rtl="0">
              <a:lnSpc>
                <a:spcPct val="90000"/>
              </a:lnSpc>
              <a:spcBef>
                <a:spcPts val="1333"/>
              </a:spcBef>
              <a:spcAft>
                <a:spcPts val="0"/>
              </a:spcAft>
              <a:buClr>
                <a:srgbClr val="024F93"/>
              </a:buClr>
              <a:buSzPts val="2200"/>
              <a:buFont typeface="Arial"/>
              <a:buNone/>
            </a:pPr>
            <a:r>
              <a:rPr lang="en-US"/>
              <a:t>C</a:t>
            </a:r>
            <a:endParaRPr/>
          </a:p>
        </p:txBody>
      </p:sp>
      <p:sp>
        <p:nvSpPr>
          <p:cNvPr id="814" name="Google Shape;814;p140"/>
          <p:cNvSpPr txBox="1">
            <a:spLocks noGrp="1"/>
          </p:cNvSpPr>
          <p:nvPr>
            <p:ph type="body" idx="5"/>
          </p:nvPr>
        </p:nvSpPr>
        <p:spPr>
          <a:xfrm>
            <a:off x="2329744" y="2788417"/>
            <a:ext cx="11250640" cy="701711"/>
          </a:xfrm>
          <a:prstGeom prst="rect">
            <a:avLst/>
          </a:prstGeom>
          <a:noFill/>
          <a:ln>
            <a:noFill/>
          </a:ln>
        </p:spPr>
        <p:txBody>
          <a:bodyPr spcFirstLastPara="1" wrap="square" lIns="91425" tIns="0" rIns="91425" bIns="0" anchor="t" anchorCtr="0">
            <a:normAutofit/>
          </a:bodyPr>
          <a:lstStyle/>
          <a:p>
            <a:pPr marL="0" lvl="0" indent="0" algn="l" rtl="0">
              <a:lnSpc>
                <a:spcPct val="90000"/>
              </a:lnSpc>
              <a:spcBef>
                <a:spcPts val="1333"/>
              </a:spcBef>
              <a:spcAft>
                <a:spcPts val="0"/>
              </a:spcAft>
              <a:buClr>
                <a:srgbClr val="3F3F3F"/>
              </a:buClr>
              <a:buSzPts val="2000"/>
              <a:buNone/>
            </a:pPr>
            <a:r>
              <a:rPr lang="en-US" sz="2200"/>
              <a:t>PCA</a:t>
            </a:r>
            <a:endParaRPr/>
          </a:p>
          <a:p>
            <a:pPr marL="0" lvl="0" indent="0" algn="l" rtl="0">
              <a:lnSpc>
                <a:spcPct val="90000"/>
              </a:lnSpc>
              <a:spcBef>
                <a:spcPts val="1333"/>
              </a:spcBef>
              <a:spcAft>
                <a:spcPts val="0"/>
              </a:spcAft>
              <a:buClr>
                <a:srgbClr val="3F3F3F"/>
              </a:buClr>
              <a:buSzPts val="2000"/>
              <a:buNone/>
            </a:pPr>
            <a:endParaRPr sz="2200"/>
          </a:p>
        </p:txBody>
      </p:sp>
      <p:sp>
        <p:nvSpPr>
          <p:cNvPr id="815" name="Google Shape;815;p140"/>
          <p:cNvSpPr txBox="1">
            <a:spLocks noGrp="1"/>
          </p:cNvSpPr>
          <p:nvPr>
            <p:ph type="body" idx="6"/>
          </p:nvPr>
        </p:nvSpPr>
        <p:spPr>
          <a:xfrm>
            <a:off x="2329744" y="3609022"/>
            <a:ext cx="11250600" cy="701700"/>
          </a:xfrm>
          <a:prstGeom prst="rect">
            <a:avLst/>
          </a:prstGeom>
          <a:noFill/>
          <a:ln>
            <a:noFill/>
          </a:ln>
        </p:spPr>
        <p:txBody>
          <a:bodyPr spcFirstLastPara="1" wrap="square" lIns="91425" tIns="0" rIns="91425" bIns="0" anchor="t" anchorCtr="0">
            <a:normAutofit/>
          </a:bodyPr>
          <a:lstStyle/>
          <a:p>
            <a:pPr marL="0" lvl="0" indent="0" algn="l" rtl="0">
              <a:lnSpc>
                <a:spcPct val="90000"/>
              </a:lnSpc>
              <a:spcBef>
                <a:spcPts val="1333"/>
              </a:spcBef>
              <a:spcAft>
                <a:spcPts val="0"/>
              </a:spcAft>
              <a:buClr>
                <a:srgbClr val="3F3F3F"/>
              </a:buClr>
              <a:buSzPts val="2000"/>
              <a:buNone/>
            </a:pPr>
            <a:r>
              <a:rPr lang="en-US" sz="2200"/>
              <a:t>Autoencoder</a:t>
            </a:r>
            <a:endParaRPr/>
          </a:p>
          <a:p>
            <a:pPr marL="0" lvl="0" indent="0" algn="l" rtl="0">
              <a:lnSpc>
                <a:spcPct val="90000"/>
              </a:lnSpc>
              <a:spcBef>
                <a:spcPts val="1333"/>
              </a:spcBef>
              <a:spcAft>
                <a:spcPts val="0"/>
              </a:spcAft>
              <a:buClr>
                <a:srgbClr val="3F3F3F"/>
              </a:buClr>
              <a:buSzPts val="2000"/>
              <a:buNone/>
            </a:pPr>
            <a:endParaRPr sz="2200"/>
          </a:p>
        </p:txBody>
      </p:sp>
      <p:sp>
        <p:nvSpPr>
          <p:cNvPr id="816" name="Google Shape;816;p140"/>
          <p:cNvSpPr txBox="1">
            <a:spLocks noGrp="1"/>
          </p:cNvSpPr>
          <p:nvPr>
            <p:ph type="body" idx="7"/>
          </p:nvPr>
        </p:nvSpPr>
        <p:spPr>
          <a:xfrm>
            <a:off x="2329744" y="4429627"/>
            <a:ext cx="11250640" cy="701711"/>
          </a:xfrm>
          <a:prstGeom prst="rect">
            <a:avLst/>
          </a:prstGeom>
          <a:noFill/>
          <a:ln>
            <a:noFill/>
          </a:ln>
        </p:spPr>
        <p:txBody>
          <a:bodyPr spcFirstLastPara="1" wrap="square" lIns="91425" tIns="0" rIns="91425" bIns="0" anchor="t" anchorCtr="0">
            <a:normAutofit/>
          </a:bodyPr>
          <a:lstStyle/>
          <a:p>
            <a:pPr marL="0" lvl="0" indent="0" algn="l" rtl="0">
              <a:lnSpc>
                <a:spcPct val="90000"/>
              </a:lnSpc>
              <a:spcBef>
                <a:spcPts val="1333"/>
              </a:spcBef>
              <a:spcAft>
                <a:spcPts val="0"/>
              </a:spcAft>
              <a:buClr>
                <a:srgbClr val="3F3F3F"/>
              </a:buClr>
              <a:buSzPts val="2000"/>
              <a:buNone/>
            </a:pPr>
            <a:r>
              <a:rPr lang="en-US" sz="2200"/>
              <a:t>Vibrational Autoencoder</a:t>
            </a:r>
            <a:endParaRPr sz="2200"/>
          </a:p>
          <a:p>
            <a:pPr marL="0" lvl="0" indent="0" algn="l" rtl="0">
              <a:lnSpc>
                <a:spcPct val="90000"/>
              </a:lnSpc>
              <a:spcBef>
                <a:spcPts val="1333"/>
              </a:spcBef>
              <a:spcAft>
                <a:spcPts val="0"/>
              </a:spcAft>
              <a:buClr>
                <a:srgbClr val="3F3F3F"/>
              </a:buClr>
              <a:buSzPts val="2000"/>
              <a:buNone/>
            </a:pPr>
            <a:endParaRPr sz="2200"/>
          </a:p>
        </p:txBody>
      </p:sp>
      <p:sp>
        <p:nvSpPr>
          <p:cNvPr id="817" name="Google Shape;817;p140"/>
          <p:cNvSpPr txBox="1">
            <a:spLocks noGrp="1"/>
          </p:cNvSpPr>
          <p:nvPr>
            <p:ph type="body" idx="8"/>
          </p:nvPr>
        </p:nvSpPr>
        <p:spPr>
          <a:xfrm>
            <a:off x="2329744" y="5250232"/>
            <a:ext cx="11250640" cy="701711"/>
          </a:xfrm>
          <a:prstGeom prst="rect">
            <a:avLst/>
          </a:prstGeom>
          <a:noFill/>
          <a:ln>
            <a:noFill/>
          </a:ln>
        </p:spPr>
        <p:txBody>
          <a:bodyPr spcFirstLastPara="1" wrap="square" lIns="91425" tIns="0" rIns="91425" bIns="0" anchor="t" anchorCtr="0">
            <a:normAutofit/>
          </a:bodyPr>
          <a:lstStyle/>
          <a:p>
            <a:pPr marL="0" lvl="0" indent="0" algn="l" rtl="0">
              <a:lnSpc>
                <a:spcPct val="90000"/>
              </a:lnSpc>
              <a:spcBef>
                <a:spcPts val="1333"/>
              </a:spcBef>
              <a:spcAft>
                <a:spcPts val="0"/>
              </a:spcAft>
              <a:buClr>
                <a:srgbClr val="3F3F3F"/>
              </a:buClr>
              <a:buSzPts val="2000"/>
              <a:buNone/>
            </a:pPr>
            <a:r>
              <a:rPr lang="en-US" sz="2200"/>
              <a:t>None of the above</a:t>
            </a:r>
            <a:endParaRPr/>
          </a:p>
          <a:p>
            <a:pPr marL="0" lvl="0" indent="0" algn="l" rtl="0">
              <a:lnSpc>
                <a:spcPct val="90000"/>
              </a:lnSpc>
              <a:spcBef>
                <a:spcPts val="1333"/>
              </a:spcBef>
              <a:spcAft>
                <a:spcPts val="0"/>
              </a:spcAft>
              <a:buClr>
                <a:srgbClr val="3F3F3F"/>
              </a:buClr>
              <a:buSzPts val="2000"/>
              <a:buNone/>
            </a:pPr>
            <a:endParaRPr sz="2200"/>
          </a:p>
        </p:txBody>
      </p:sp>
      <p:sp>
        <p:nvSpPr>
          <p:cNvPr id="818" name="Google Shape;818;p140"/>
          <p:cNvSpPr txBox="1">
            <a:spLocks noGrp="1"/>
          </p:cNvSpPr>
          <p:nvPr>
            <p:ph type="body" idx="3"/>
          </p:nvPr>
        </p:nvSpPr>
        <p:spPr>
          <a:xfrm>
            <a:off x="670033" y="7935120"/>
            <a:ext cx="15194414" cy="99867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1333"/>
              </a:spcBef>
              <a:spcAft>
                <a:spcPts val="0"/>
              </a:spcAft>
              <a:buClr>
                <a:srgbClr val="3F3F3F"/>
              </a:buClr>
              <a:buSzPts val="2000"/>
              <a:buNone/>
            </a:pPr>
            <a:r>
              <a:rPr lang="en-US" sz="2200"/>
              <a:t>Variational Autoencoder falls into the generative model category.</a:t>
            </a:r>
            <a:endParaRPr sz="220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823"/>
        <p:cNvGrpSpPr/>
        <p:nvPr/>
      </p:nvGrpSpPr>
      <p:grpSpPr>
        <a:xfrm>
          <a:off x="0" y="0"/>
          <a:ext cx="0" cy="0"/>
          <a:chOff x="0" y="0"/>
          <a:chExt cx="0" cy="0"/>
        </a:xfrm>
      </p:grpSpPr>
      <p:sp>
        <p:nvSpPr>
          <p:cNvPr id="824" name="Google Shape;824;p141"/>
          <p:cNvSpPr txBox="1">
            <a:spLocks noGrp="1"/>
          </p:cNvSpPr>
          <p:nvPr>
            <p:ph type="title"/>
          </p:nvPr>
        </p:nvSpPr>
        <p:spPr>
          <a:xfrm>
            <a:off x="2510444" y="539514"/>
            <a:ext cx="13745557" cy="665045"/>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rgbClr val="3F3F3F"/>
              </a:buClr>
              <a:buSzPts val="3200"/>
              <a:buFont typeface="Arial"/>
              <a:buNone/>
            </a:pPr>
            <a:r>
              <a:rPr lang="en-US"/>
              <a:t>Anomaly Detection in Credit Card Transactions</a:t>
            </a:r>
            <a:endParaRPr/>
          </a:p>
        </p:txBody>
      </p:sp>
      <p:sp>
        <p:nvSpPr>
          <p:cNvPr id="825" name="Google Shape;825;p141"/>
          <p:cNvSpPr txBox="1">
            <a:spLocks noGrp="1"/>
          </p:cNvSpPr>
          <p:nvPr>
            <p:ph type="body" idx="1"/>
          </p:nvPr>
        </p:nvSpPr>
        <p:spPr>
          <a:xfrm>
            <a:off x="4699001" y="1770191"/>
            <a:ext cx="9956800" cy="5527418"/>
          </a:xfrm>
          <a:prstGeom prst="rect">
            <a:avLst/>
          </a:prstGeom>
          <a:noFill/>
          <a:ln>
            <a:noFill/>
          </a:ln>
        </p:spPr>
        <p:txBody>
          <a:bodyPr spcFirstLastPara="1" wrap="square" lIns="91425" tIns="0" rIns="91425" bIns="0" anchor="t" anchorCtr="0">
            <a:noAutofit/>
          </a:bodyPr>
          <a:lstStyle/>
          <a:p>
            <a:pPr marL="0" lvl="0" indent="0" algn="l" rtl="0">
              <a:lnSpc>
                <a:spcPct val="90000"/>
              </a:lnSpc>
              <a:spcBef>
                <a:spcPts val="1333"/>
              </a:spcBef>
              <a:spcAft>
                <a:spcPts val="0"/>
              </a:spcAft>
              <a:buClr>
                <a:schemeClr val="dk1"/>
              </a:buClr>
              <a:buSzPts val="1100"/>
              <a:buFont typeface="Arial"/>
              <a:buNone/>
            </a:pPr>
            <a:r>
              <a:rPr lang="en-US" b="1" dirty="0">
                <a:solidFill>
                  <a:srgbClr val="FFFFFF"/>
                </a:solidFill>
              </a:rPr>
              <a:t>Problem Statement:</a:t>
            </a:r>
            <a:r>
              <a:rPr lang="en-US" dirty="0">
                <a:solidFill>
                  <a:srgbClr val="FFFFFF"/>
                </a:solidFill>
              </a:rPr>
              <a:t> Build an </a:t>
            </a:r>
            <a:r>
              <a:rPr lang="en-US" dirty="0" err="1">
                <a:solidFill>
                  <a:srgbClr val="FFFFFF"/>
                </a:solidFill>
              </a:rPr>
              <a:t>autoencoder</a:t>
            </a:r>
            <a:r>
              <a:rPr lang="en-US" dirty="0">
                <a:solidFill>
                  <a:srgbClr val="FFFFFF"/>
                </a:solidFill>
              </a:rPr>
              <a:t> model to detect fraudulent credit card transactions for the given data set.  </a:t>
            </a:r>
            <a:endParaRPr dirty="0">
              <a:solidFill>
                <a:srgbClr val="FFFFFF"/>
              </a:solidFill>
            </a:endParaRPr>
          </a:p>
          <a:p>
            <a:pPr marL="0" lvl="0" indent="0" algn="l" rtl="0">
              <a:lnSpc>
                <a:spcPct val="90000"/>
              </a:lnSpc>
              <a:spcBef>
                <a:spcPts val="1333"/>
              </a:spcBef>
              <a:spcAft>
                <a:spcPts val="0"/>
              </a:spcAft>
              <a:buClr>
                <a:schemeClr val="dk1"/>
              </a:buClr>
              <a:buSzPts val="1100"/>
              <a:buFont typeface="Arial"/>
              <a:buNone/>
            </a:pPr>
            <a:endParaRPr dirty="0">
              <a:solidFill>
                <a:srgbClr val="FFFFFF"/>
              </a:solidFill>
            </a:endParaRPr>
          </a:p>
          <a:p>
            <a:pPr marL="0" lvl="0" indent="0" algn="l" rtl="0">
              <a:lnSpc>
                <a:spcPct val="90000"/>
              </a:lnSpc>
              <a:spcBef>
                <a:spcPts val="1333"/>
              </a:spcBef>
              <a:spcAft>
                <a:spcPts val="0"/>
              </a:spcAft>
              <a:buClr>
                <a:schemeClr val="dk1"/>
              </a:buClr>
              <a:buSzPts val="1100"/>
              <a:buFont typeface="Arial"/>
              <a:buNone/>
            </a:pPr>
            <a:r>
              <a:rPr lang="en-US" b="1" dirty="0">
                <a:solidFill>
                  <a:srgbClr val="FFFFFF"/>
                </a:solidFill>
              </a:rPr>
              <a:t>Objective: </a:t>
            </a:r>
            <a:r>
              <a:rPr lang="en-US" dirty="0">
                <a:solidFill>
                  <a:srgbClr val="FFFFFF"/>
                </a:solidFill>
              </a:rPr>
              <a:t>Use Keras deep learning framework to build the </a:t>
            </a:r>
            <a:r>
              <a:rPr lang="en-US" dirty="0" err="1">
                <a:solidFill>
                  <a:srgbClr val="FFFFFF"/>
                </a:solidFill>
              </a:rPr>
              <a:t>autoencoder</a:t>
            </a:r>
            <a:r>
              <a:rPr lang="en-US" dirty="0">
                <a:solidFill>
                  <a:srgbClr val="FFFFFF"/>
                </a:solidFill>
              </a:rPr>
              <a:t> model to detect anomalies in credit card transactions.</a:t>
            </a:r>
            <a:endParaRPr dirty="0"/>
          </a:p>
          <a:p>
            <a:pPr marL="0" lvl="0" indent="0" algn="l" rtl="0">
              <a:lnSpc>
                <a:spcPct val="90000"/>
              </a:lnSpc>
              <a:spcBef>
                <a:spcPts val="1333"/>
              </a:spcBef>
              <a:spcAft>
                <a:spcPts val="0"/>
              </a:spcAft>
              <a:buClr>
                <a:schemeClr val="dk1"/>
              </a:buClr>
              <a:buSzPts val="1100"/>
              <a:buFont typeface="Arial"/>
              <a:buNone/>
            </a:pPr>
            <a:endParaRPr dirty="0">
              <a:solidFill>
                <a:srgbClr val="FFFFFF"/>
              </a:solidFill>
            </a:endParaRPr>
          </a:p>
          <a:p>
            <a:pPr marL="0" lvl="0" indent="0" algn="l" rtl="0">
              <a:lnSpc>
                <a:spcPct val="90000"/>
              </a:lnSpc>
              <a:spcBef>
                <a:spcPts val="1333"/>
              </a:spcBef>
              <a:spcAft>
                <a:spcPts val="0"/>
              </a:spcAft>
              <a:buClr>
                <a:schemeClr val="lt1"/>
              </a:buClr>
              <a:buSzPts val="2200"/>
              <a:buNone/>
            </a:pPr>
            <a:r>
              <a:rPr lang="en-US" b="1" dirty="0">
                <a:solidFill>
                  <a:srgbClr val="FFFFFF"/>
                </a:solidFill>
              </a:rPr>
              <a:t>Access: </a:t>
            </a:r>
            <a:r>
              <a:rPr lang="en-US" dirty="0">
                <a:solidFill>
                  <a:srgbClr val="FFFFFF"/>
                </a:solidFill>
                <a:latin typeface="Open Sans"/>
                <a:ea typeface="Open Sans"/>
                <a:cs typeface="Open Sans"/>
                <a:sym typeface="Open Sans"/>
              </a:rPr>
              <a:t>Click the Practice Labs tab on the left panel. Now, click on the START LAB button and wait while the lab prepares itself. Then, click on the LAUNCH LAB button. A full-fledged </a:t>
            </a:r>
            <a:r>
              <a:rPr lang="en-US" dirty="0" err="1">
                <a:solidFill>
                  <a:srgbClr val="FFFFFF"/>
                </a:solidFill>
                <a:latin typeface="Open Sans"/>
                <a:ea typeface="Open Sans"/>
                <a:cs typeface="Open Sans"/>
                <a:sym typeface="Open Sans"/>
              </a:rPr>
              <a:t>jupyter</a:t>
            </a:r>
            <a:r>
              <a:rPr lang="en-US" dirty="0">
                <a:solidFill>
                  <a:srgbClr val="FFFFFF"/>
                </a:solidFill>
                <a:latin typeface="Open Sans"/>
                <a:ea typeface="Open Sans"/>
                <a:cs typeface="Open Sans"/>
                <a:sym typeface="Open Sans"/>
              </a:rPr>
              <a:t> lab opens, which you can use for your hands-on practice and projects.</a:t>
            </a:r>
            <a:endParaRPr dirty="0"/>
          </a:p>
          <a:p>
            <a:pPr marL="0" lvl="0" indent="0" algn="l" rtl="0">
              <a:lnSpc>
                <a:spcPct val="90000"/>
              </a:lnSpc>
              <a:spcBef>
                <a:spcPts val="1333"/>
              </a:spcBef>
              <a:spcAft>
                <a:spcPts val="0"/>
              </a:spcAft>
              <a:buClr>
                <a:schemeClr val="lt1"/>
              </a:buClr>
              <a:buSzPts val="2200"/>
              <a:buNone/>
            </a:pPr>
            <a:endParaRPr dirty="0">
              <a:solidFill>
                <a:srgbClr val="FFFFFF"/>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32"/>
        <p:cNvGrpSpPr/>
        <p:nvPr/>
      </p:nvGrpSpPr>
      <p:grpSpPr>
        <a:xfrm>
          <a:off x="0" y="0"/>
          <a:ext cx="0" cy="0"/>
          <a:chOff x="0" y="0"/>
          <a:chExt cx="0" cy="0"/>
        </a:xfrm>
      </p:grpSpPr>
      <p:sp>
        <p:nvSpPr>
          <p:cNvPr id="433" name="Google Shape;433;p3"/>
          <p:cNvSpPr txBox="1">
            <a:spLocks noGrp="1"/>
          </p:cNvSpPr>
          <p:nvPr>
            <p:ph type="body" idx="1"/>
          </p:nvPr>
        </p:nvSpPr>
        <p:spPr>
          <a:xfrm>
            <a:off x="1470660" y="2910115"/>
            <a:ext cx="8229600" cy="54864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SzPts val="500"/>
              <a:buNone/>
            </a:pPr>
            <a:r>
              <a:rPr lang="en-US"/>
              <a:t>Explore autoencoders and their functionalities</a:t>
            </a:r>
            <a:endParaRPr/>
          </a:p>
          <a:p>
            <a:pPr marL="0" lvl="0" indent="0" algn="l" rtl="0">
              <a:lnSpc>
                <a:spcPct val="90000"/>
              </a:lnSpc>
              <a:spcBef>
                <a:spcPts val="0"/>
              </a:spcBef>
              <a:spcAft>
                <a:spcPts val="0"/>
              </a:spcAft>
              <a:buClr>
                <a:srgbClr val="3F3F3F"/>
              </a:buClr>
              <a:buSzPts val="500"/>
              <a:buNone/>
            </a:pPr>
            <a:endParaRPr/>
          </a:p>
        </p:txBody>
      </p:sp>
      <p:sp>
        <p:nvSpPr>
          <p:cNvPr id="434" name="Google Shape;434;p3"/>
          <p:cNvSpPr txBox="1">
            <a:spLocks noGrp="1"/>
          </p:cNvSpPr>
          <p:nvPr>
            <p:ph type="body" idx="2"/>
          </p:nvPr>
        </p:nvSpPr>
        <p:spPr>
          <a:xfrm>
            <a:off x="1470660" y="3730455"/>
            <a:ext cx="8229600" cy="54864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SzPts val="500"/>
              <a:buNone/>
            </a:pPr>
            <a:r>
              <a:rPr lang="en-US"/>
              <a:t>Create autoencoder model to detect anomalies</a:t>
            </a:r>
            <a:endParaRPr/>
          </a:p>
          <a:p>
            <a:pPr marL="0" lvl="0" indent="0" algn="l" rtl="0">
              <a:lnSpc>
                <a:spcPct val="90000"/>
              </a:lnSpc>
              <a:spcBef>
                <a:spcPts val="0"/>
              </a:spcBef>
              <a:spcAft>
                <a:spcPts val="0"/>
              </a:spcAft>
              <a:buClr>
                <a:srgbClr val="3F3F3F"/>
              </a:buClr>
              <a:buSzPts val="500"/>
              <a:buNone/>
            </a:pPr>
            <a:endParaRPr/>
          </a:p>
        </p:txBody>
      </p:sp>
      <p:sp>
        <p:nvSpPr>
          <p:cNvPr id="435" name="Google Shape;435;p3"/>
          <p:cNvSpPr txBox="1"/>
          <p:nvPr/>
        </p:nvSpPr>
        <p:spPr>
          <a:xfrm>
            <a:off x="1470660" y="1770389"/>
            <a:ext cx="11308702"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3F3F3F"/>
              </a:buClr>
              <a:buSzPts val="500"/>
              <a:buFont typeface="Arial"/>
              <a:buNone/>
            </a:pPr>
            <a:r>
              <a:rPr lang="en-US" sz="2200" b="0" i="0" u="none" strike="noStrike" cap="none">
                <a:solidFill>
                  <a:srgbClr val="595959"/>
                </a:solidFill>
                <a:latin typeface="Open Sans"/>
                <a:ea typeface="Open Sans"/>
                <a:cs typeface="Open Sans"/>
                <a:sym typeface="Open Sans"/>
              </a:rPr>
              <a:t>By the end of this lesson, you will be able to:</a:t>
            </a:r>
            <a:endParaRPr sz="2200" b="0" i="0" u="none" strike="noStrike" cap="none">
              <a:solidFill>
                <a:srgbClr val="000000"/>
              </a:solidFill>
              <a:latin typeface="Arial"/>
              <a:ea typeface="Arial"/>
              <a:cs typeface="Arial"/>
              <a:sym typeface="Arial"/>
            </a:endParaRPr>
          </a:p>
        </p:txBody>
      </p:sp>
      <p:pic>
        <p:nvPicPr>
          <p:cNvPr id="436" name="Google Shape;436;p3"/>
          <p:cNvPicPr preferRelativeResize="0"/>
          <p:nvPr/>
        </p:nvPicPr>
        <p:blipFill rotWithShape="1">
          <a:blip r:embed="rId3">
            <a:alphaModFix/>
          </a:blip>
          <a:srcRect/>
          <a:stretch/>
        </p:blipFill>
        <p:spPr>
          <a:xfrm>
            <a:off x="842505" y="2877506"/>
            <a:ext cx="489335" cy="489335"/>
          </a:xfrm>
          <a:prstGeom prst="rect">
            <a:avLst/>
          </a:prstGeom>
          <a:noFill/>
          <a:ln>
            <a:noFill/>
          </a:ln>
        </p:spPr>
      </p:pic>
      <p:pic>
        <p:nvPicPr>
          <p:cNvPr id="437" name="Google Shape;437;p3"/>
          <p:cNvPicPr preferRelativeResize="0"/>
          <p:nvPr/>
        </p:nvPicPr>
        <p:blipFill rotWithShape="1">
          <a:blip r:embed="rId3">
            <a:alphaModFix/>
          </a:blip>
          <a:srcRect/>
          <a:stretch/>
        </p:blipFill>
        <p:spPr>
          <a:xfrm>
            <a:off x="803861" y="3691646"/>
            <a:ext cx="489335" cy="48933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42"/>
        <p:cNvGrpSpPr/>
        <p:nvPr/>
      </p:nvGrpSpPr>
      <p:grpSpPr>
        <a:xfrm>
          <a:off x="0" y="0"/>
          <a:ext cx="0" cy="0"/>
          <a:chOff x="0" y="0"/>
          <a:chExt cx="0" cy="0"/>
        </a:xfrm>
      </p:grpSpPr>
      <p:sp>
        <p:nvSpPr>
          <p:cNvPr id="443" name="Google Shape;443;p117"/>
          <p:cNvSpPr txBox="1">
            <a:spLocks noGrp="1"/>
          </p:cNvSpPr>
          <p:nvPr>
            <p:ph type="title"/>
          </p:nvPr>
        </p:nvSpPr>
        <p:spPr>
          <a:xfrm>
            <a:off x="0" y="229878"/>
            <a:ext cx="16255999"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3200"/>
              <a:buNone/>
            </a:pPr>
            <a:r>
              <a:rPr lang="en-US"/>
              <a:t>Unsupervised Learning </a:t>
            </a:r>
            <a:endParaRPr/>
          </a:p>
        </p:txBody>
      </p:sp>
      <p:pic>
        <p:nvPicPr>
          <p:cNvPr id="444" name="Google Shape;444;p117"/>
          <p:cNvPicPr preferRelativeResize="0"/>
          <p:nvPr/>
        </p:nvPicPr>
        <p:blipFill rotWithShape="1">
          <a:blip r:embed="rId3">
            <a:alphaModFix/>
          </a:blip>
          <a:srcRect/>
          <a:stretch/>
        </p:blipFill>
        <p:spPr>
          <a:xfrm>
            <a:off x="4370037" y="751273"/>
            <a:ext cx="7854136" cy="341591"/>
          </a:xfrm>
          <a:prstGeom prst="rect">
            <a:avLst/>
          </a:prstGeom>
          <a:noFill/>
          <a:ln>
            <a:noFill/>
          </a:ln>
        </p:spPr>
      </p:pic>
      <p:sp>
        <p:nvSpPr>
          <p:cNvPr id="445" name="Google Shape;445;p117"/>
          <p:cNvSpPr txBox="1">
            <a:spLocks noGrp="1"/>
          </p:cNvSpPr>
          <p:nvPr>
            <p:ph type="body" idx="2"/>
          </p:nvPr>
        </p:nvSpPr>
        <p:spPr>
          <a:xfrm>
            <a:off x="962526" y="1044737"/>
            <a:ext cx="14229348" cy="7537789"/>
          </a:xfrm>
          <a:prstGeom prst="rect">
            <a:avLst/>
          </a:prstGeom>
          <a:noFill/>
          <a:ln>
            <a:noFill/>
          </a:ln>
        </p:spPr>
        <p:txBody>
          <a:bodyPr spcFirstLastPara="1" wrap="square" lIns="91425" tIns="45700" rIns="91425" bIns="45700" anchor="t" anchorCtr="0">
            <a:noAutofit/>
          </a:bodyPr>
          <a:lstStyle/>
          <a:p>
            <a:pPr marL="76200" lvl="0" indent="0" algn="ctr" rtl="0">
              <a:lnSpc>
                <a:spcPct val="100000"/>
              </a:lnSpc>
              <a:spcBef>
                <a:spcPts val="1333"/>
              </a:spcBef>
              <a:spcAft>
                <a:spcPts val="0"/>
              </a:spcAft>
              <a:buSzPts val="2400"/>
              <a:buNone/>
            </a:pPr>
            <a:endParaRPr sz="2200"/>
          </a:p>
          <a:p>
            <a:pPr marL="457200" lvl="0" indent="-228600" algn="l" rtl="0">
              <a:lnSpc>
                <a:spcPct val="100000"/>
              </a:lnSpc>
              <a:spcBef>
                <a:spcPts val="1333"/>
              </a:spcBef>
              <a:spcAft>
                <a:spcPts val="0"/>
              </a:spcAft>
              <a:buSzPts val="2400"/>
              <a:buFont typeface="Noto Sans Symbols"/>
              <a:buNone/>
            </a:pPr>
            <a:endParaRPr sz="2200"/>
          </a:p>
          <a:p>
            <a:pPr marL="457200" lvl="0" indent="-228600" algn="l" rtl="0">
              <a:lnSpc>
                <a:spcPct val="100000"/>
              </a:lnSpc>
              <a:spcBef>
                <a:spcPts val="1333"/>
              </a:spcBef>
              <a:spcAft>
                <a:spcPts val="0"/>
              </a:spcAft>
              <a:buSzPts val="2400"/>
              <a:buFont typeface="Noto Sans Symbols"/>
              <a:buNone/>
            </a:pPr>
            <a:endParaRPr sz="2200"/>
          </a:p>
          <a:p>
            <a:pPr marL="457200" lvl="0" indent="-228600" algn="l" rtl="0">
              <a:lnSpc>
                <a:spcPct val="100000"/>
              </a:lnSpc>
              <a:spcBef>
                <a:spcPts val="1333"/>
              </a:spcBef>
              <a:spcAft>
                <a:spcPts val="0"/>
              </a:spcAft>
              <a:buSzPts val="2400"/>
              <a:buFont typeface="Noto Sans Symbols"/>
              <a:buNone/>
            </a:pPr>
            <a:endParaRPr sz="2200"/>
          </a:p>
          <a:p>
            <a:pPr marL="457200" lvl="0" indent="-228600" algn="l" rtl="0">
              <a:lnSpc>
                <a:spcPct val="100000"/>
              </a:lnSpc>
              <a:spcBef>
                <a:spcPts val="1333"/>
              </a:spcBef>
              <a:spcAft>
                <a:spcPts val="0"/>
              </a:spcAft>
              <a:buSzPts val="2400"/>
              <a:buFont typeface="Noto Sans Symbols"/>
              <a:buNone/>
            </a:pPr>
            <a:endParaRPr sz="2200"/>
          </a:p>
          <a:p>
            <a:pPr marL="76200" lvl="0" indent="0" algn="l" rtl="0">
              <a:lnSpc>
                <a:spcPct val="100000"/>
              </a:lnSpc>
              <a:spcBef>
                <a:spcPts val="1333"/>
              </a:spcBef>
              <a:spcAft>
                <a:spcPts val="0"/>
              </a:spcAft>
              <a:buSzPts val="2400"/>
              <a:buNone/>
            </a:pPr>
            <a:endParaRPr sz="2200"/>
          </a:p>
        </p:txBody>
      </p:sp>
      <p:sp>
        <p:nvSpPr>
          <p:cNvPr id="446" name="Google Shape;446;p117"/>
          <p:cNvSpPr/>
          <p:nvPr/>
        </p:nvSpPr>
        <p:spPr>
          <a:xfrm>
            <a:off x="1919267" y="3691372"/>
            <a:ext cx="13034795" cy="2123618"/>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Clr>
                <a:srgbClr val="000000"/>
              </a:buClr>
              <a:buSzPts val="2200"/>
              <a:buFont typeface="Arial"/>
              <a:buNone/>
            </a:pPr>
            <a:r>
              <a:rPr lang="en-US" sz="2200" b="0" i="0" u="none" strike="noStrike" cap="none">
                <a:solidFill>
                  <a:srgbClr val="595959"/>
                </a:solidFill>
                <a:latin typeface="Open Sans"/>
                <a:ea typeface="Open Sans"/>
                <a:cs typeface="Open Sans"/>
                <a:sym typeface="Open Sans"/>
              </a:rPr>
              <a:t>Unsupervised learning is to learn the structure of the data and correlations between features from input data with no labels. For example, clustering, compression, feature and representation learning, dimensionality reduction, generative models, etc. </a:t>
            </a:r>
            <a:endParaRPr sz="1400" b="0" i="0" u="none" strike="noStrike" cap="none">
              <a:solidFill>
                <a:srgbClr val="000000"/>
              </a:solidFill>
              <a:latin typeface="Arial"/>
              <a:ea typeface="Arial"/>
              <a:cs typeface="Arial"/>
              <a:sym typeface="Arial"/>
            </a:endParaRPr>
          </a:p>
          <a:p>
            <a:pPr marL="0" marR="0" lvl="0" indent="0" algn="ctr" rtl="0">
              <a:lnSpc>
                <a:spcPct val="150000"/>
              </a:lnSpc>
              <a:spcBef>
                <a:spcPts val="0"/>
              </a:spcBef>
              <a:spcAft>
                <a:spcPts val="0"/>
              </a:spcAft>
              <a:buClr>
                <a:srgbClr val="000000"/>
              </a:buClr>
              <a:buSzPts val="2200"/>
              <a:buFont typeface="Arial"/>
              <a:buNone/>
            </a:pPr>
            <a:endParaRPr sz="2200" b="0" i="0" u="none" strike="noStrike" cap="none">
              <a:solidFill>
                <a:srgbClr val="595959"/>
              </a:solidFill>
              <a:latin typeface="Open Sans"/>
              <a:ea typeface="Open Sans"/>
              <a:cs typeface="Open Sans"/>
              <a:sym typeface="Open Sans"/>
            </a:endParaRPr>
          </a:p>
        </p:txBody>
      </p:sp>
      <p:sp>
        <p:nvSpPr>
          <p:cNvPr id="447" name="Google Shape;447;p117"/>
          <p:cNvSpPr/>
          <p:nvPr/>
        </p:nvSpPr>
        <p:spPr>
          <a:xfrm>
            <a:off x="1783969" y="3602869"/>
            <a:ext cx="13480957" cy="1652062"/>
          </a:xfrm>
          <a:prstGeom prst="round2DiagRect">
            <a:avLst>
              <a:gd name="adj1" fmla="val 16667"/>
              <a:gd name="adj2" fmla="val 0"/>
            </a:avLst>
          </a:prstGeom>
          <a:noFill/>
          <a:ln w="12700" cap="flat" cmpd="sng">
            <a:solidFill>
              <a:srgbClr val="D0CECE"/>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just"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448" name="Google Shape;448;p117" descr="Image result for quote icon"/>
          <p:cNvPicPr preferRelativeResize="0"/>
          <p:nvPr/>
        </p:nvPicPr>
        <p:blipFill rotWithShape="1">
          <a:blip r:embed="rId4">
            <a:alphaModFix/>
          </a:blip>
          <a:srcRect l="14811" t="22222" r="54525" b="53754"/>
          <a:stretch/>
        </p:blipFill>
        <p:spPr>
          <a:xfrm>
            <a:off x="1040033" y="3283185"/>
            <a:ext cx="1021335" cy="800967"/>
          </a:xfrm>
          <a:prstGeom prst="rect">
            <a:avLst/>
          </a:prstGeom>
          <a:noFill/>
          <a:ln>
            <a:noFill/>
          </a:ln>
        </p:spPr>
      </p:pic>
      <p:pic>
        <p:nvPicPr>
          <p:cNvPr id="449" name="Google Shape;449;p117" descr="Image result for quote icon"/>
          <p:cNvPicPr preferRelativeResize="0"/>
          <p:nvPr/>
        </p:nvPicPr>
        <p:blipFill rotWithShape="1">
          <a:blip r:embed="rId5">
            <a:alphaModFix/>
          </a:blip>
          <a:srcRect l="53830" t="53276" r="15309" b="21135"/>
          <a:stretch/>
        </p:blipFill>
        <p:spPr>
          <a:xfrm>
            <a:off x="14688809" y="4356491"/>
            <a:ext cx="1152231" cy="89844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54"/>
        <p:cNvGrpSpPr/>
        <p:nvPr/>
      </p:nvGrpSpPr>
      <p:grpSpPr>
        <a:xfrm>
          <a:off x="0" y="0"/>
          <a:ext cx="0" cy="0"/>
          <a:chOff x="0" y="0"/>
          <a:chExt cx="0" cy="0"/>
        </a:xfrm>
      </p:grpSpPr>
      <p:sp>
        <p:nvSpPr>
          <p:cNvPr id="455" name="Google Shape;455;p118"/>
          <p:cNvSpPr txBox="1">
            <a:spLocks noGrp="1"/>
          </p:cNvSpPr>
          <p:nvPr>
            <p:ph type="title"/>
          </p:nvPr>
        </p:nvSpPr>
        <p:spPr>
          <a:xfrm>
            <a:off x="0" y="229878"/>
            <a:ext cx="16255999"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3200"/>
              <a:buNone/>
            </a:pPr>
            <a:r>
              <a:rPr lang="en-US"/>
              <a:t>Principal Component Analysis (PCA)</a:t>
            </a:r>
            <a:endParaRPr/>
          </a:p>
        </p:txBody>
      </p:sp>
      <p:pic>
        <p:nvPicPr>
          <p:cNvPr id="456" name="Google Shape;456;p118"/>
          <p:cNvPicPr preferRelativeResize="0"/>
          <p:nvPr/>
        </p:nvPicPr>
        <p:blipFill rotWithShape="1">
          <a:blip r:embed="rId3">
            <a:alphaModFix/>
          </a:blip>
          <a:srcRect/>
          <a:stretch/>
        </p:blipFill>
        <p:spPr>
          <a:xfrm>
            <a:off x="3036927" y="751273"/>
            <a:ext cx="10453856" cy="341591"/>
          </a:xfrm>
          <a:prstGeom prst="rect">
            <a:avLst/>
          </a:prstGeom>
          <a:noFill/>
          <a:ln>
            <a:noFill/>
          </a:ln>
        </p:spPr>
      </p:pic>
      <p:sp>
        <p:nvSpPr>
          <p:cNvPr id="457" name="Google Shape;457;p118"/>
          <p:cNvSpPr txBox="1">
            <a:spLocks noGrp="1"/>
          </p:cNvSpPr>
          <p:nvPr>
            <p:ph type="body" idx="2"/>
          </p:nvPr>
        </p:nvSpPr>
        <p:spPr>
          <a:xfrm>
            <a:off x="962526" y="1044737"/>
            <a:ext cx="14229348" cy="7537789"/>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1333"/>
              </a:spcBef>
              <a:spcAft>
                <a:spcPts val="0"/>
              </a:spcAft>
              <a:buSzPts val="2400"/>
              <a:buFont typeface="Noto Sans Symbols"/>
              <a:buNone/>
            </a:pPr>
            <a:endParaRPr sz="2200"/>
          </a:p>
          <a:p>
            <a:pPr marL="76200" lvl="0" indent="0" algn="l" rtl="0">
              <a:lnSpc>
                <a:spcPct val="100000"/>
              </a:lnSpc>
              <a:spcBef>
                <a:spcPts val="1333"/>
              </a:spcBef>
              <a:spcAft>
                <a:spcPts val="0"/>
              </a:spcAft>
              <a:buSzPts val="2400"/>
              <a:buNone/>
            </a:pPr>
            <a:endParaRPr sz="2200"/>
          </a:p>
          <a:p>
            <a:pPr marL="457200" lvl="0" indent="-228600" algn="l" rtl="0">
              <a:lnSpc>
                <a:spcPct val="100000"/>
              </a:lnSpc>
              <a:spcBef>
                <a:spcPts val="1333"/>
              </a:spcBef>
              <a:spcAft>
                <a:spcPts val="0"/>
              </a:spcAft>
              <a:buSzPts val="2400"/>
              <a:buFont typeface="Noto Sans Symbols"/>
              <a:buNone/>
            </a:pPr>
            <a:endParaRPr sz="2200"/>
          </a:p>
          <a:p>
            <a:pPr marL="457200" lvl="0" indent="-228600" algn="l" rtl="0">
              <a:lnSpc>
                <a:spcPct val="100000"/>
              </a:lnSpc>
              <a:spcBef>
                <a:spcPts val="1333"/>
              </a:spcBef>
              <a:spcAft>
                <a:spcPts val="0"/>
              </a:spcAft>
              <a:buSzPts val="2400"/>
              <a:buFont typeface="Noto Sans Symbols"/>
              <a:buNone/>
            </a:pPr>
            <a:endParaRPr sz="2200"/>
          </a:p>
          <a:p>
            <a:pPr marL="457200" lvl="0" indent="-228600" algn="l" rtl="0">
              <a:lnSpc>
                <a:spcPct val="100000"/>
              </a:lnSpc>
              <a:spcBef>
                <a:spcPts val="1333"/>
              </a:spcBef>
              <a:spcAft>
                <a:spcPts val="0"/>
              </a:spcAft>
              <a:buSzPts val="2400"/>
              <a:buFont typeface="Noto Sans Symbols"/>
              <a:buNone/>
            </a:pPr>
            <a:endParaRPr sz="2200"/>
          </a:p>
          <a:p>
            <a:pPr marL="76200" lvl="0" indent="0" algn="l" rtl="0">
              <a:lnSpc>
                <a:spcPct val="100000"/>
              </a:lnSpc>
              <a:spcBef>
                <a:spcPts val="1333"/>
              </a:spcBef>
              <a:spcAft>
                <a:spcPts val="0"/>
              </a:spcAft>
              <a:buSzPts val="2400"/>
              <a:buNone/>
            </a:pPr>
            <a:endParaRPr sz="2200"/>
          </a:p>
        </p:txBody>
      </p:sp>
      <p:pic>
        <p:nvPicPr>
          <p:cNvPr id="458" name="Google Shape;458;p118"/>
          <p:cNvPicPr preferRelativeResize="0"/>
          <p:nvPr/>
        </p:nvPicPr>
        <p:blipFill rotWithShape="1">
          <a:blip r:embed="rId4">
            <a:alphaModFix/>
          </a:blip>
          <a:srcRect/>
          <a:stretch/>
        </p:blipFill>
        <p:spPr>
          <a:xfrm>
            <a:off x="1379721" y="3379311"/>
            <a:ext cx="489335" cy="489335"/>
          </a:xfrm>
          <a:prstGeom prst="rect">
            <a:avLst/>
          </a:prstGeom>
          <a:noFill/>
          <a:ln>
            <a:noFill/>
          </a:ln>
        </p:spPr>
      </p:pic>
      <p:sp>
        <p:nvSpPr>
          <p:cNvPr id="459" name="Google Shape;459;p118"/>
          <p:cNvSpPr txBox="1"/>
          <p:nvPr/>
        </p:nvSpPr>
        <p:spPr>
          <a:xfrm>
            <a:off x="1869056" y="4267628"/>
            <a:ext cx="4656518" cy="769401"/>
          </a:xfrm>
          <a:prstGeom prst="rect">
            <a:avLst/>
          </a:prstGeom>
          <a:noFill/>
          <a:ln>
            <a:noFill/>
          </a:ln>
        </p:spPr>
        <p:txBody>
          <a:bodyPr spcFirstLastPara="1" wrap="square" lIns="91425" tIns="45700" rIns="91425" bIns="45700" anchor="t" anchorCtr="0">
            <a:spAutoFit/>
          </a:bodyPr>
          <a:lstStyle/>
          <a:p>
            <a:pPr marL="7620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44494E"/>
                </a:solidFill>
                <a:latin typeface="Open Sans"/>
                <a:ea typeface="Open Sans"/>
                <a:cs typeface="Open Sans"/>
                <a:sym typeface="Open Sans"/>
              </a:rPr>
              <a:t>Is a statistical approach for data compression and visualization</a:t>
            </a:r>
            <a:endParaRPr sz="1400" b="0" i="0" u="none" strike="noStrike" cap="none">
              <a:solidFill>
                <a:srgbClr val="000000"/>
              </a:solidFill>
              <a:latin typeface="Arial"/>
              <a:ea typeface="Arial"/>
              <a:cs typeface="Arial"/>
              <a:sym typeface="Arial"/>
            </a:endParaRPr>
          </a:p>
        </p:txBody>
      </p:sp>
      <p:pic>
        <p:nvPicPr>
          <p:cNvPr id="460" name="Google Shape;460;p118"/>
          <p:cNvPicPr preferRelativeResize="0"/>
          <p:nvPr/>
        </p:nvPicPr>
        <p:blipFill rotWithShape="1">
          <a:blip r:embed="rId4">
            <a:alphaModFix/>
          </a:blip>
          <a:srcRect/>
          <a:stretch/>
        </p:blipFill>
        <p:spPr>
          <a:xfrm>
            <a:off x="1409967" y="4215426"/>
            <a:ext cx="489335" cy="489335"/>
          </a:xfrm>
          <a:prstGeom prst="rect">
            <a:avLst/>
          </a:prstGeom>
          <a:noFill/>
          <a:ln>
            <a:noFill/>
          </a:ln>
        </p:spPr>
      </p:pic>
      <p:sp>
        <p:nvSpPr>
          <p:cNvPr id="461" name="Google Shape;461;p118"/>
          <p:cNvSpPr txBox="1"/>
          <p:nvPr/>
        </p:nvSpPr>
        <p:spPr>
          <a:xfrm>
            <a:off x="1869056" y="3437799"/>
            <a:ext cx="5080384" cy="430847"/>
          </a:xfrm>
          <a:prstGeom prst="rect">
            <a:avLst/>
          </a:prstGeom>
          <a:noFill/>
          <a:ln>
            <a:noFill/>
          </a:ln>
        </p:spPr>
        <p:txBody>
          <a:bodyPr spcFirstLastPara="1" wrap="square" lIns="91425" tIns="45700" rIns="91425" bIns="45700" anchor="t" anchorCtr="0">
            <a:spAutoFit/>
          </a:bodyPr>
          <a:lstStyle/>
          <a:p>
            <a:pPr marL="7620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44494E"/>
                </a:solidFill>
                <a:latin typeface="Open Sans"/>
                <a:ea typeface="Open Sans"/>
                <a:cs typeface="Open Sans"/>
                <a:sym typeface="Open Sans"/>
              </a:rPr>
              <a:t>Invented by Karl Pearson in 1901</a:t>
            </a:r>
            <a:endParaRPr sz="1400" b="0" i="0" u="none" strike="noStrike" cap="none">
              <a:solidFill>
                <a:srgbClr val="000000"/>
              </a:solidFill>
              <a:latin typeface="Arial"/>
              <a:ea typeface="Arial"/>
              <a:cs typeface="Arial"/>
              <a:sym typeface="Arial"/>
            </a:endParaRPr>
          </a:p>
        </p:txBody>
      </p:sp>
      <p:pic>
        <p:nvPicPr>
          <p:cNvPr id="462" name="Google Shape;462;p118"/>
          <p:cNvPicPr preferRelativeResize="0"/>
          <p:nvPr/>
        </p:nvPicPr>
        <p:blipFill rotWithShape="1">
          <a:blip r:embed="rId4">
            <a:alphaModFix/>
          </a:blip>
          <a:srcRect/>
          <a:stretch/>
        </p:blipFill>
        <p:spPr>
          <a:xfrm>
            <a:off x="1403157" y="5315565"/>
            <a:ext cx="489335" cy="489335"/>
          </a:xfrm>
          <a:prstGeom prst="rect">
            <a:avLst/>
          </a:prstGeom>
          <a:noFill/>
          <a:ln>
            <a:noFill/>
          </a:ln>
        </p:spPr>
      </p:pic>
      <p:sp>
        <p:nvSpPr>
          <p:cNvPr id="463" name="Google Shape;463;p118"/>
          <p:cNvSpPr txBox="1"/>
          <p:nvPr/>
        </p:nvSpPr>
        <p:spPr>
          <a:xfrm>
            <a:off x="1852434" y="5365440"/>
            <a:ext cx="5080384" cy="769401"/>
          </a:xfrm>
          <a:prstGeom prst="rect">
            <a:avLst/>
          </a:prstGeom>
          <a:noFill/>
          <a:ln>
            <a:noFill/>
          </a:ln>
        </p:spPr>
        <p:txBody>
          <a:bodyPr spcFirstLastPara="1" wrap="square" lIns="91425" tIns="45700" rIns="91425" bIns="45700" anchor="t" anchorCtr="0">
            <a:spAutoFit/>
          </a:bodyPr>
          <a:lstStyle/>
          <a:p>
            <a:pPr marL="7620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44494E"/>
                </a:solidFill>
                <a:latin typeface="Open Sans"/>
                <a:ea typeface="Open Sans"/>
                <a:cs typeface="Open Sans"/>
                <a:sym typeface="Open Sans"/>
              </a:rPr>
              <a:t>Has a drawback as it analyzes linear components only</a:t>
            </a:r>
            <a:endParaRPr sz="2200" b="0" i="0" u="none" strike="noStrike" cap="none">
              <a:solidFill>
                <a:srgbClr val="44494E"/>
              </a:solidFill>
              <a:latin typeface="Open Sans"/>
              <a:ea typeface="Open Sans"/>
              <a:cs typeface="Open Sans"/>
              <a:sym typeface="Open Sans"/>
            </a:endParaRPr>
          </a:p>
        </p:txBody>
      </p:sp>
      <p:pic>
        <p:nvPicPr>
          <p:cNvPr id="464" name="Google Shape;464;p118"/>
          <p:cNvPicPr preferRelativeResize="0"/>
          <p:nvPr/>
        </p:nvPicPr>
        <p:blipFill rotWithShape="1">
          <a:blip r:embed="rId5">
            <a:alphaModFix/>
          </a:blip>
          <a:srcRect l="1" r="51146"/>
          <a:stretch/>
        </p:blipFill>
        <p:spPr>
          <a:xfrm>
            <a:off x="8080488" y="1330065"/>
            <a:ext cx="7927679" cy="6749395"/>
          </a:xfrm>
          <a:prstGeom prst="rect">
            <a:avLst/>
          </a:prstGeom>
          <a:noFill/>
          <a:ln>
            <a:noFill/>
          </a:ln>
        </p:spPr>
      </p:pic>
      <p:cxnSp>
        <p:nvCxnSpPr>
          <p:cNvPr id="465" name="Google Shape;465;p118"/>
          <p:cNvCxnSpPr/>
          <p:nvPr/>
        </p:nvCxnSpPr>
        <p:spPr>
          <a:xfrm>
            <a:off x="7398327" y="1330065"/>
            <a:ext cx="33251" cy="6916160"/>
          </a:xfrm>
          <a:prstGeom prst="straightConnector1">
            <a:avLst/>
          </a:prstGeom>
          <a:noFill/>
          <a:ln w="28575" cap="flat" cmpd="sng">
            <a:solidFill>
              <a:srgbClr val="3E6EC2"/>
            </a:solidFill>
            <a:prstDash val="dash"/>
            <a:round/>
            <a:headEnd type="none" w="sm" len="sm"/>
            <a:tailEnd type="none" w="sm" len="sm"/>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459">
                                            <p:txEl>
                                              <p:pRg st="0" end="0"/>
                                            </p:txEl>
                                          </p:spTgt>
                                        </p:tgtEl>
                                        <p:attrNameLst>
                                          <p:attrName>style.visibility</p:attrName>
                                        </p:attrNameLst>
                                      </p:cBhvr>
                                      <p:to>
                                        <p:strVal val="visible"/>
                                      </p:to>
                                    </p:set>
                                    <p:anim calcmode="lin" valueType="num">
                                      <p:cBhvr additive="base">
                                        <p:cTn id="7" dur="500"/>
                                        <p:tgtEl>
                                          <p:spTgt spid="459">
                                            <p:txEl>
                                              <p:pRg st="0" end="0"/>
                                            </p:txEl>
                                          </p:spTgt>
                                        </p:tgtEl>
                                        <p:attrNameLst>
                                          <p:attrName>ppt_w</p:attrName>
                                        </p:attrNameLst>
                                      </p:cBhvr>
                                      <p:tavLst>
                                        <p:tav tm="0">
                                          <p:val>
                                            <p:strVal val="0"/>
                                          </p:val>
                                        </p:tav>
                                        <p:tav tm="100000">
                                          <p:val>
                                            <p:strVal val="#ppt_w"/>
                                          </p:val>
                                        </p:tav>
                                      </p:tavLst>
                                    </p:anim>
                                    <p:anim calcmode="lin" valueType="num">
                                      <p:cBhvr additive="base">
                                        <p:cTn id="8" dur="500"/>
                                        <p:tgtEl>
                                          <p:spTgt spid="459">
                                            <p:txEl>
                                              <p:pRg st="0" end="0"/>
                                            </p:txEl>
                                          </p:spTgt>
                                        </p:tgtEl>
                                        <p:attrNameLst>
                                          <p:attrName>ppt_h</p:attrName>
                                        </p:attrNameLst>
                                      </p:cBhvr>
                                      <p:tavLst>
                                        <p:tav tm="0">
                                          <p:val>
                                            <p:strVal val="0"/>
                                          </p:val>
                                        </p:tav>
                                        <p:tav tm="100000">
                                          <p:val>
                                            <p:strVal val="#ppt_h"/>
                                          </p:val>
                                        </p:tav>
                                      </p:tavLst>
                                    </p:anim>
                                  </p:childTnLst>
                                </p:cTn>
                              </p:par>
                            </p:childTnLst>
                          </p:cTn>
                        </p:par>
                        <p:par>
                          <p:cTn id="9" fill="hold">
                            <p:stCondLst>
                              <p:cond delay="500"/>
                            </p:stCondLst>
                            <p:childTnLst>
                              <p:par>
                                <p:cTn id="10" presetID="23" presetClass="entr" presetSubtype="16" fill="hold" nodeType="afterEffect">
                                  <p:stCondLst>
                                    <p:cond delay="0"/>
                                  </p:stCondLst>
                                  <p:childTnLst>
                                    <p:set>
                                      <p:cBhvr>
                                        <p:cTn id="11" dur="1" fill="hold">
                                          <p:stCondLst>
                                            <p:cond delay="0"/>
                                          </p:stCondLst>
                                        </p:cTn>
                                        <p:tgtEl>
                                          <p:spTgt spid="461">
                                            <p:txEl>
                                              <p:pRg st="0" end="0"/>
                                            </p:txEl>
                                          </p:spTgt>
                                        </p:tgtEl>
                                        <p:attrNameLst>
                                          <p:attrName>style.visibility</p:attrName>
                                        </p:attrNameLst>
                                      </p:cBhvr>
                                      <p:to>
                                        <p:strVal val="visible"/>
                                      </p:to>
                                    </p:set>
                                    <p:anim calcmode="lin" valueType="num">
                                      <p:cBhvr additive="base">
                                        <p:cTn id="12" dur="500"/>
                                        <p:tgtEl>
                                          <p:spTgt spid="461">
                                            <p:txEl>
                                              <p:pRg st="0" end="0"/>
                                            </p:txEl>
                                          </p:spTgt>
                                        </p:tgtEl>
                                        <p:attrNameLst>
                                          <p:attrName>ppt_w</p:attrName>
                                        </p:attrNameLst>
                                      </p:cBhvr>
                                      <p:tavLst>
                                        <p:tav tm="0">
                                          <p:val>
                                            <p:strVal val="0"/>
                                          </p:val>
                                        </p:tav>
                                        <p:tav tm="100000">
                                          <p:val>
                                            <p:strVal val="#ppt_w"/>
                                          </p:val>
                                        </p:tav>
                                      </p:tavLst>
                                    </p:anim>
                                    <p:anim calcmode="lin" valueType="num">
                                      <p:cBhvr additive="base">
                                        <p:cTn id="13" dur="500"/>
                                        <p:tgtEl>
                                          <p:spTgt spid="461">
                                            <p:txEl>
                                              <p:pRg st="0" end="0"/>
                                            </p:txEl>
                                          </p:spTgt>
                                        </p:tgtEl>
                                        <p:attrNameLst>
                                          <p:attrName>ppt_h</p:attrName>
                                        </p:attrNameLst>
                                      </p:cBhvr>
                                      <p:tavLst>
                                        <p:tav tm="0">
                                          <p:val>
                                            <p:strVal val="0"/>
                                          </p:val>
                                        </p:tav>
                                        <p:tav tm="100000">
                                          <p:val>
                                            <p:strVal val="#ppt_h"/>
                                          </p:val>
                                        </p:tav>
                                      </p:tavLst>
                                    </p:anim>
                                  </p:childTnLst>
                                </p:cTn>
                              </p:par>
                            </p:childTnLst>
                          </p:cTn>
                        </p:par>
                        <p:par>
                          <p:cTn id="14" fill="hold">
                            <p:stCondLst>
                              <p:cond delay="1000"/>
                            </p:stCondLst>
                            <p:childTnLst>
                              <p:par>
                                <p:cTn id="15" presetID="23" presetClass="entr" presetSubtype="16" fill="hold" nodeType="afterEffect">
                                  <p:stCondLst>
                                    <p:cond delay="0"/>
                                  </p:stCondLst>
                                  <p:childTnLst>
                                    <p:set>
                                      <p:cBhvr>
                                        <p:cTn id="16" dur="1" fill="hold">
                                          <p:stCondLst>
                                            <p:cond delay="0"/>
                                          </p:stCondLst>
                                        </p:cTn>
                                        <p:tgtEl>
                                          <p:spTgt spid="463">
                                            <p:txEl>
                                              <p:pRg st="0" end="0"/>
                                            </p:txEl>
                                          </p:spTgt>
                                        </p:tgtEl>
                                        <p:attrNameLst>
                                          <p:attrName>style.visibility</p:attrName>
                                        </p:attrNameLst>
                                      </p:cBhvr>
                                      <p:to>
                                        <p:strVal val="visible"/>
                                      </p:to>
                                    </p:set>
                                    <p:anim calcmode="lin" valueType="num">
                                      <p:cBhvr additive="base">
                                        <p:cTn id="17" dur="500"/>
                                        <p:tgtEl>
                                          <p:spTgt spid="463">
                                            <p:txEl>
                                              <p:pRg st="0" end="0"/>
                                            </p:txEl>
                                          </p:spTgt>
                                        </p:tgtEl>
                                        <p:attrNameLst>
                                          <p:attrName>ppt_w</p:attrName>
                                        </p:attrNameLst>
                                      </p:cBhvr>
                                      <p:tavLst>
                                        <p:tav tm="0">
                                          <p:val>
                                            <p:strVal val="0"/>
                                          </p:val>
                                        </p:tav>
                                        <p:tav tm="100000">
                                          <p:val>
                                            <p:strVal val="#ppt_w"/>
                                          </p:val>
                                        </p:tav>
                                      </p:tavLst>
                                    </p:anim>
                                    <p:anim calcmode="lin" valueType="num">
                                      <p:cBhvr additive="base">
                                        <p:cTn id="18" dur="500"/>
                                        <p:tgtEl>
                                          <p:spTgt spid="463">
                                            <p:txEl>
                                              <p:pRg st="0" end="0"/>
                                            </p:txEl>
                                          </p:spTgt>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70"/>
        <p:cNvGrpSpPr/>
        <p:nvPr/>
      </p:nvGrpSpPr>
      <p:grpSpPr>
        <a:xfrm>
          <a:off x="0" y="0"/>
          <a:ext cx="0" cy="0"/>
          <a:chOff x="0" y="0"/>
          <a:chExt cx="0" cy="0"/>
        </a:xfrm>
      </p:grpSpPr>
      <p:sp>
        <p:nvSpPr>
          <p:cNvPr id="471" name="Google Shape;471;p119"/>
          <p:cNvSpPr txBox="1">
            <a:spLocks noGrp="1"/>
          </p:cNvSpPr>
          <p:nvPr>
            <p:ph type="title"/>
          </p:nvPr>
        </p:nvSpPr>
        <p:spPr>
          <a:xfrm>
            <a:off x="0" y="229878"/>
            <a:ext cx="16255999"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3200"/>
              <a:buNone/>
            </a:pPr>
            <a:r>
              <a:rPr lang="en-US"/>
              <a:t>Autoencoders</a:t>
            </a:r>
            <a:endParaRPr/>
          </a:p>
        </p:txBody>
      </p:sp>
      <p:pic>
        <p:nvPicPr>
          <p:cNvPr id="472" name="Google Shape;472;p119"/>
          <p:cNvPicPr preferRelativeResize="0"/>
          <p:nvPr/>
        </p:nvPicPr>
        <p:blipFill rotWithShape="1">
          <a:blip r:embed="rId3">
            <a:alphaModFix/>
          </a:blip>
          <a:srcRect/>
          <a:stretch/>
        </p:blipFill>
        <p:spPr>
          <a:xfrm>
            <a:off x="5051594" y="751273"/>
            <a:ext cx="6491022" cy="341591"/>
          </a:xfrm>
          <a:prstGeom prst="rect">
            <a:avLst/>
          </a:prstGeom>
          <a:noFill/>
          <a:ln>
            <a:noFill/>
          </a:ln>
        </p:spPr>
      </p:pic>
      <p:sp>
        <p:nvSpPr>
          <p:cNvPr id="473" name="Google Shape;473;p119"/>
          <p:cNvSpPr txBox="1">
            <a:spLocks noGrp="1"/>
          </p:cNvSpPr>
          <p:nvPr>
            <p:ph type="body" idx="2"/>
          </p:nvPr>
        </p:nvSpPr>
        <p:spPr>
          <a:xfrm>
            <a:off x="962526" y="1044737"/>
            <a:ext cx="14229348" cy="7537789"/>
          </a:xfrm>
          <a:prstGeom prst="rect">
            <a:avLst/>
          </a:prstGeom>
          <a:noFill/>
          <a:ln>
            <a:noFill/>
          </a:ln>
        </p:spPr>
        <p:txBody>
          <a:bodyPr spcFirstLastPara="1" wrap="square" lIns="91425" tIns="45700" rIns="91425" bIns="45700" anchor="t" anchorCtr="0">
            <a:noAutofit/>
          </a:bodyPr>
          <a:lstStyle/>
          <a:p>
            <a:pPr marL="76200" lvl="0" indent="0" algn="ctr" rtl="0">
              <a:lnSpc>
                <a:spcPct val="100000"/>
              </a:lnSpc>
              <a:spcBef>
                <a:spcPts val="1333"/>
              </a:spcBef>
              <a:spcAft>
                <a:spcPts val="0"/>
              </a:spcAft>
              <a:buSzPts val="2400"/>
              <a:buNone/>
            </a:pPr>
            <a:endParaRPr sz="2200"/>
          </a:p>
          <a:p>
            <a:pPr marL="457200" lvl="0" indent="-228600" algn="l" rtl="0">
              <a:lnSpc>
                <a:spcPct val="100000"/>
              </a:lnSpc>
              <a:spcBef>
                <a:spcPts val="1333"/>
              </a:spcBef>
              <a:spcAft>
                <a:spcPts val="0"/>
              </a:spcAft>
              <a:buSzPts val="2400"/>
              <a:buFont typeface="Noto Sans Symbols"/>
              <a:buNone/>
            </a:pPr>
            <a:endParaRPr sz="2200"/>
          </a:p>
          <a:p>
            <a:pPr marL="457200" lvl="0" indent="-228600" algn="l" rtl="0">
              <a:lnSpc>
                <a:spcPct val="100000"/>
              </a:lnSpc>
              <a:spcBef>
                <a:spcPts val="1333"/>
              </a:spcBef>
              <a:spcAft>
                <a:spcPts val="0"/>
              </a:spcAft>
              <a:buSzPts val="2400"/>
              <a:buFont typeface="Noto Sans Symbols"/>
              <a:buNone/>
            </a:pPr>
            <a:endParaRPr sz="2200"/>
          </a:p>
          <a:p>
            <a:pPr marL="457200" lvl="0" indent="-228600" algn="l" rtl="0">
              <a:lnSpc>
                <a:spcPct val="100000"/>
              </a:lnSpc>
              <a:spcBef>
                <a:spcPts val="1333"/>
              </a:spcBef>
              <a:spcAft>
                <a:spcPts val="0"/>
              </a:spcAft>
              <a:buSzPts val="2400"/>
              <a:buFont typeface="Noto Sans Symbols"/>
              <a:buNone/>
            </a:pPr>
            <a:endParaRPr sz="2200"/>
          </a:p>
          <a:p>
            <a:pPr marL="457200" lvl="0" indent="-228600" algn="l" rtl="0">
              <a:lnSpc>
                <a:spcPct val="100000"/>
              </a:lnSpc>
              <a:spcBef>
                <a:spcPts val="1333"/>
              </a:spcBef>
              <a:spcAft>
                <a:spcPts val="0"/>
              </a:spcAft>
              <a:buSzPts val="2400"/>
              <a:buFont typeface="Noto Sans Symbols"/>
              <a:buNone/>
            </a:pPr>
            <a:endParaRPr sz="2200"/>
          </a:p>
          <a:p>
            <a:pPr marL="76200" lvl="0" indent="0" algn="l" rtl="0">
              <a:lnSpc>
                <a:spcPct val="100000"/>
              </a:lnSpc>
              <a:spcBef>
                <a:spcPts val="1333"/>
              </a:spcBef>
              <a:spcAft>
                <a:spcPts val="0"/>
              </a:spcAft>
              <a:buSzPts val="2400"/>
              <a:buNone/>
            </a:pPr>
            <a:endParaRPr sz="2200"/>
          </a:p>
        </p:txBody>
      </p:sp>
      <p:sp>
        <p:nvSpPr>
          <p:cNvPr id="474" name="Google Shape;474;p119"/>
          <p:cNvSpPr/>
          <p:nvPr/>
        </p:nvSpPr>
        <p:spPr>
          <a:xfrm>
            <a:off x="1919267" y="3691372"/>
            <a:ext cx="13034795" cy="1661953"/>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Clr>
                <a:srgbClr val="000000"/>
              </a:buClr>
              <a:buSzPts val="2200"/>
              <a:buFont typeface="Arial"/>
              <a:buNone/>
            </a:pPr>
            <a:r>
              <a:rPr lang="en-US" sz="2200" b="0" i="0" u="none" strike="noStrike" cap="none">
                <a:solidFill>
                  <a:srgbClr val="595959"/>
                </a:solidFill>
                <a:latin typeface="Open Sans"/>
                <a:ea typeface="Open Sans"/>
                <a:cs typeface="Open Sans"/>
                <a:sym typeface="Open Sans"/>
              </a:rPr>
              <a:t>An autoencoder is a type of artificial neural network used to learn efficient data codings in an unsupervised manner.</a:t>
            </a:r>
            <a:endParaRPr sz="2200" b="0" i="0" u="none" strike="noStrike" cap="none">
              <a:solidFill>
                <a:srgbClr val="595959"/>
              </a:solidFill>
              <a:latin typeface="Open Sans"/>
              <a:ea typeface="Open Sans"/>
              <a:cs typeface="Open Sans"/>
              <a:sym typeface="Open Sans"/>
            </a:endParaRPr>
          </a:p>
          <a:p>
            <a:pPr marL="0" marR="0" lvl="0" indent="0" algn="ctr" rtl="0">
              <a:lnSpc>
                <a:spcPct val="150000"/>
              </a:lnSpc>
              <a:spcBef>
                <a:spcPts val="0"/>
              </a:spcBef>
              <a:spcAft>
                <a:spcPts val="0"/>
              </a:spcAft>
              <a:buClr>
                <a:srgbClr val="000000"/>
              </a:buClr>
              <a:buSzPts val="2400"/>
              <a:buFont typeface="Arial"/>
              <a:buNone/>
            </a:pPr>
            <a:r>
              <a:rPr lang="en-US" sz="2400" b="0" i="0" u="none" strike="noStrike" cap="none">
                <a:solidFill>
                  <a:srgbClr val="000000"/>
                </a:solidFill>
                <a:latin typeface="Arial"/>
                <a:ea typeface="Arial"/>
                <a:cs typeface="Arial"/>
                <a:sym typeface="Arial"/>
              </a:rPr>
              <a:t> </a:t>
            </a:r>
            <a:endParaRPr sz="1400" b="0" i="0" u="none" strike="noStrike" cap="none">
              <a:solidFill>
                <a:srgbClr val="595959"/>
              </a:solidFill>
              <a:latin typeface="Open Sans"/>
              <a:ea typeface="Open Sans"/>
              <a:cs typeface="Open Sans"/>
              <a:sym typeface="Open Sans"/>
            </a:endParaRPr>
          </a:p>
        </p:txBody>
      </p:sp>
      <p:sp>
        <p:nvSpPr>
          <p:cNvPr id="475" name="Google Shape;475;p119"/>
          <p:cNvSpPr/>
          <p:nvPr/>
        </p:nvSpPr>
        <p:spPr>
          <a:xfrm>
            <a:off x="1783969" y="3602869"/>
            <a:ext cx="13480957" cy="1368142"/>
          </a:xfrm>
          <a:prstGeom prst="round2DiagRect">
            <a:avLst>
              <a:gd name="adj1" fmla="val 16667"/>
              <a:gd name="adj2" fmla="val 0"/>
            </a:avLst>
          </a:prstGeom>
          <a:noFill/>
          <a:ln w="12700" cap="flat" cmpd="sng">
            <a:solidFill>
              <a:srgbClr val="D0CECE"/>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just"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476" name="Google Shape;476;p119" descr="Image result for quote icon"/>
          <p:cNvPicPr preferRelativeResize="0"/>
          <p:nvPr/>
        </p:nvPicPr>
        <p:blipFill rotWithShape="1">
          <a:blip r:embed="rId4">
            <a:alphaModFix/>
          </a:blip>
          <a:srcRect l="14811" t="22222" r="54525" b="53754"/>
          <a:stretch/>
        </p:blipFill>
        <p:spPr>
          <a:xfrm>
            <a:off x="1040033" y="3283185"/>
            <a:ext cx="1021335" cy="800967"/>
          </a:xfrm>
          <a:prstGeom prst="rect">
            <a:avLst/>
          </a:prstGeom>
          <a:noFill/>
          <a:ln>
            <a:noFill/>
          </a:ln>
        </p:spPr>
      </p:pic>
      <p:pic>
        <p:nvPicPr>
          <p:cNvPr id="477" name="Google Shape;477;p119" descr="Image result for quote icon"/>
          <p:cNvPicPr preferRelativeResize="0"/>
          <p:nvPr/>
        </p:nvPicPr>
        <p:blipFill rotWithShape="1">
          <a:blip r:embed="rId5">
            <a:alphaModFix/>
          </a:blip>
          <a:srcRect l="53830" t="53276" r="15309" b="21135"/>
          <a:stretch/>
        </p:blipFill>
        <p:spPr>
          <a:xfrm>
            <a:off x="14688809" y="4356491"/>
            <a:ext cx="1152231" cy="898440"/>
          </a:xfrm>
          <a:prstGeom prst="rect">
            <a:avLst/>
          </a:prstGeom>
          <a:noFill/>
          <a:ln>
            <a:noFill/>
          </a:ln>
        </p:spPr>
      </p:pic>
      <p:sp>
        <p:nvSpPr>
          <p:cNvPr id="478" name="Google Shape;478;p119"/>
          <p:cNvSpPr/>
          <p:nvPr/>
        </p:nvSpPr>
        <p:spPr>
          <a:xfrm>
            <a:off x="1550700" y="8000136"/>
            <a:ext cx="13034795" cy="646290"/>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Clr>
                <a:srgbClr val="000000"/>
              </a:buClr>
              <a:buSzPts val="2400"/>
              <a:buFont typeface="Arial"/>
              <a:buNone/>
            </a:pPr>
            <a:r>
              <a:rPr lang="en-US" sz="2400" b="0" i="0" u="none" strike="noStrike" cap="none">
                <a:solidFill>
                  <a:srgbClr val="000000"/>
                </a:solidFill>
                <a:latin typeface="Arial"/>
                <a:ea typeface="Arial"/>
                <a:cs typeface="Arial"/>
                <a:sym typeface="Arial"/>
              </a:rPr>
              <a:t> </a:t>
            </a:r>
            <a:r>
              <a:rPr lang="en-US" sz="1400" b="0" i="0" u="none" strike="noStrike" cap="none">
                <a:solidFill>
                  <a:srgbClr val="000000"/>
                </a:solidFill>
                <a:latin typeface="Arial"/>
                <a:ea typeface="Arial"/>
                <a:cs typeface="Arial"/>
                <a:sym typeface="Arial"/>
              </a:rPr>
              <a:t>Kramer, Mark A. (1991). </a:t>
            </a:r>
            <a:r>
              <a:rPr lang="en-US" sz="1400" b="0" i="0" u="sng" strike="noStrike" cap="none">
                <a:solidFill>
                  <a:srgbClr val="000000"/>
                </a:solidFill>
                <a:latin typeface="Arial"/>
                <a:ea typeface="Arial"/>
                <a:cs typeface="Arial"/>
                <a:sym typeface="Arial"/>
                <a:hlinkClick r:id="rId6"/>
              </a:rPr>
              <a:t>"Nonlinear principal component analysis using auto associative neural networks"</a:t>
            </a:r>
            <a:endParaRPr sz="1400" b="0" i="0" u="none" strike="noStrike" cap="none">
              <a:solidFill>
                <a:srgbClr val="595959"/>
              </a:solidFill>
              <a:latin typeface="Open Sans"/>
              <a:ea typeface="Open Sans"/>
              <a:cs typeface="Open Sans"/>
              <a:sym typeface="Open Sans"/>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83"/>
        <p:cNvGrpSpPr/>
        <p:nvPr/>
      </p:nvGrpSpPr>
      <p:grpSpPr>
        <a:xfrm>
          <a:off x="0" y="0"/>
          <a:ext cx="0" cy="0"/>
          <a:chOff x="0" y="0"/>
          <a:chExt cx="0" cy="0"/>
        </a:xfrm>
      </p:grpSpPr>
      <p:pic>
        <p:nvPicPr>
          <p:cNvPr id="484" name="Google Shape;484;p120"/>
          <p:cNvPicPr preferRelativeResize="0"/>
          <p:nvPr/>
        </p:nvPicPr>
        <p:blipFill rotWithShape="1">
          <a:blip r:embed="rId3">
            <a:alphaModFix/>
          </a:blip>
          <a:srcRect/>
          <a:stretch/>
        </p:blipFill>
        <p:spPr>
          <a:xfrm>
            <a:off x="4336787" y="751273"/>
            <a:ext cx="7854136" cy="341591"/>
          </a:xfrm>
          <a:prstGeom prst="rect">
            <a:avLst/>
          </a:prstGeom>
          <a:noFill/>
          <a:ln>
            <a:noFill/>
          </a:ln>
        </p:spPr>
      </p:pic>
      <p:sp>
        <p:nvSpPr>
          <p:cNvPr id="485" name="Google Shape;485;p120"/>
          <p:cNvSpPr txBox="1">
            <a:spLocks noGrp="1"/>
          </p:cNvSpPr>
          <p:nvPr>
            <p:ph type="body" idx="2"/>
          </p:nvPr>
        </p:nvSpPr>
        <p:spPr>
          <a:xfrm>
            <a:off x="962526" y="1044737"/>
            <a:ext cx="14229348" cy="7537789"/>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1333"/>
              </a:spcBef>
              <a:spcAft>
                <a:spcPts val="0"/>
              </a:spcAft>
              <a:buSzPts val="2400"/>
              <a:buFont typeface="Noto Sans Symbols"/>
              <a:buNone/>
            </a:pPr>
            <a:endParaRPr sz="2200"/>
          </a:p>
          <a:p>
            <a:pPr marL="76200" lvl="0" indent="0" algn="l" rtl="0">
              <a:lnSpc>
                <a:spcPct val="100000"/>
              </a:lnSpc>
              <a:spcBef>
                <a:spcPts val="1333"/>
              </a:spcBef>
              <a:spcAft>
                <a:spcPts val="0"/>
              </a:spcAft>
              <a:buSzPts val="2400"/>
              <a:buNone/>
            </a:pPr>
            <a:endParaRPr sz="2200"/>
          </a:p>
          <a:p>
            <a:pPr marL="457200" lvl="0" indent="-228600" algn="l" rtl="0">
              <a:lnSpc>
                <a:spcPct val="100000"/>
              </a:lnSpc>
              <a:spcBef>
                <a:spcPts val="1333"/>
              </a:spcBef>
              <a:spcAft>
                <a:spcPts val="0"/>
              </a:spcAft>
              <a:buSzPts val="2400"/>
              <a:buFont typeface="Noto Sans Symbols"/>
              <a:buNone/>
            </a:pPr>
            <a:endParaRPr sz="2200"/>
          </a:p>
          <a:p>
            <a:pPr marL="457200" lvl="0" indent="-228600" algn="l" rtl="0">
              <a:lnSpc>
                <a:spcPct val="100000"/>
              </a:lnSpc>
              <a:spcBef>
                <a:spcPts val="1333"/>
              </a:spcBef>
              <a:spcAft>
                <a:spcPts val="0"/>
              </a:spcAft>
              <a:buSzPts val="2400"/>
              <a:buFont typeface="Noto Sans Symbols"/>
              <a:buNone/>
            </a:pPr>
            <a:endParaRPr sz="2200"/>
          </a:p>
          <a:p>
            <a:pPr marL="457200" lvl="0" indent="-228600" algn="l" rtl="0">
              <a:lnSpc>
                <a:spcPct val="100000"/>
              </a:lnSpc>
              <a:spcBef>
                <a:spcPts val="1333"/>
              </a:spcBef>
              <a:spcAft>
                <a:spcPts val="0"/>
              </a:spcAft>
              <a:buSzPts val="2400"/>
              <a:buFont typeface="Noto Sans Symbols"/>
              <a:buNone/>
            </a:pPr>
            <a:endParaRPr sz="2200"/>
          </a:p>
          <a:p>
            <a:pPr marL="76200" lvl="0" indent="0" algn="l" rtl="0">
              <a:lnSpc>
                <a:spcPct val="100000"/>
              </a:lnSpc>
              <a:spcBef>
                <a:spcPts val="1333"/>
              </a:spcBef>
              <a:spcAft>
                <a:spcPts val="0"/>
              </a:spcAft>
              <a:buSzPts val="2400"/>
              <a:buNone/>
            </a:pPr>
            <a:endParaRPr sz="2200"/>
          </a:p>
        </p:txBody>
      </p:sp>
      <p:sp>
        <p:nvSpPr>
          <p:cNvPr id="486" name="Google Shape;486;p120"/>
          <p:cNvSpPr txBox="1">
            <a:spLocks noGrp="1"/>
          </p:cNvSpPr>
          <p:nvPr>
            <p:ph type="title"/>
          </p:nvPr>
        </p:nvSpPr>
        <p:spPr>
          <a:xfrm>
            <a:off x="2" y="229879"/>
            <a:ext cx="16255999"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3200"/>
              <a:buNone/>
            </a:pPr>
            <a:r>
              <a:rPr lang="en-US"/>
              <a:t>Autoencoder: Example</a:t>
            </a:r>
            <a:endParaRPr/>
          </a:p>
        </p:txBody>
      </p:sp>
      <p:sp>
        <p:nvSpPr>
          <p:cNvPr id="487" name="Google Shape;487;p120"/>
          <p:cNvSpPr txBox="1"/>
          <p:nvPr/>
        </p:nvSpPr>
        <p:spPr>
          <a:xfrm>
            <a:off x="2144684" y="2740287"/>
            <a:ext cx="10407534" cy="1107955"/>
          </a:xfrm>
          <a:prstGeom prst="rect">
            <a:avLst/>
          </a:prstGeom>
          <a:noFill/>
          <a:ln>
            <a:noFill/>
          </a:ln>
        </p:spPr>
        <p:txBody>
          <a:bodyPr spcFirstLastPara="1" wrap="square" lIns="91425" tIns="45700" rIns="91425" bIns="45700" anchor="t" anchorCtr="0">
            <a:spAutoFit/>
          </a:bodyPr>
          <a:lstStyle/>
          <a:p>
            <a:pPr marL="7620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Learning the identity function seems trivial, but with added constraints on the network (such as limiting the number of hidden neurons or regularization) we can learn information about the structure of the data.</a:t>
            </a:r>
            <a:endParaRPr sz="1400" b="0" i="0" u="none" strike="noStrike" cap="none">
              <a:solidFill>
                <a:srgbClr val="000000"/>
              </a:solidFill>
              <a:latin typeface="Arial"/>
              <a:ea typeface="Arial"/>
              <a:cs typeface="Arial"/>
              <a:sym typeface="Arial"/>
            </a:endParaRPr>
          </a:p>
        </p:txBody>
      </p:sp>
      <p:sp>
        <p:nvSpPr>
          <p:cNvPr id="488" name="Google Shape;488;p120"/>
          <p:cNvSpPr txBox="1"/>
          <p:nvPr/>
        </p:nvSpPr>
        <p:spPr>
          <a:xfrm>
            <a:off x="5229709" y="5826955"/>
            <a:ext cx="4738256" cy="76940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Trying to capture the distribution of the data </a:t>
            </a:r>
            <a:endParaRPr sz="2200" b="0" i="0" u="none" strike="noStrike" cap="none">
              <a:solidFill>
                <a:schemeClr val="lt1"/>
              </a:solidFill>
              <a:latin typeface="Open Sans"/>
              <a:ea typeface="Open Sans"/>
              <a:cs typeface="Open Sans"/>
              <a:sym typeface="Open Sans"/>
            </a:endParaRPr>
          </a:p>
        </p:txBody>
      </p:sp>
      <p:pic>
        <p:nvPicPr>
          <p:cNvPr id="489" name="Google Shape;489;p120"/>
          <p:cNvPicPr preferRelativeResize="0"/>
          <p:nvPr/>
        </p:nvPicPr>
        <p:blipFill rotWithShape="1">
          <a:blip r:embed="rId4">
            <a:alphaModFix/>
          </a:blip>
          <a:srcRect/>
          <a:stretch/>
        </p:blipFill>
        <p:spPr>
          <a:xfrm>
            <a:off x="622779" y="1973739"/>
            <a:ext cx="14906991" cy="5636067"/>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487">
                                            <p:txEl>
                                              <p:pRg st="0" end="0"/>
                                            </p:txEl>
                                          </p:spTgt>
                                        </p:tgtEl>
                                        <p:attrNameLst>
                                          <p:attrName>style.visibility</p:attrName>
                                        </p:attrNameLst>
                                      </p:cBhvr>
                                      <p:to>
                                        <p:strVal val="visible"/>
                                      </p:to>
                                    </p:set>
                                    <p:anim calcmode="lin" valueType="num">
                                      <p:cBhvr additive="base">
                                        <p:cTn id="7" dur="500"/>
                                        <p:tgtEl>
                                          <p:spTgt spid="487">
                                            <p:txEl>
                                              <p:pRg st="0" end="0"/>
                                            </p:txEl>
                                          </p:spTgt>
                                        </p:tgtEl>
                                        <p:attrNameLst>
                                          <p:attrName>ppt_w</p:attrName>
                                        </p:attrNameLst>
                                      </p:cBhvr>
                                      <p:tavLst>
                                        <p:tav tm="0">
                                          <p:val>
                                            <p:strVal val="0"/>
                                          </p:val>
                                        </p:tav>
                                        <p:tav tm="100000">
                                          <p:val>
                                            <p:strVal val="#ppt_w"/>
                                          </p:val>
                                        </p:tav>
                                      </p:tavLst>
                                    </p:anim>
                                    <p:anim calcmode="lin" valueType="num">
                                      <p:cBhvr additive="base">
                                        <p:cTn id="8" dur="500"/>
                                        <p:tgtEl>
                                          <p:spTgt spid="487">
                                            <p:txEl>
                                              <p:pRg st="0" end="0"/>
                                            </p:txEl>
                                          </p:spTgt>
                                        </p:tgtEl>
                                        <p:attrNameLst>
                                          <p:attrName>ppt_h</p:attrName>
                                        </p:attrNameLst>
                                      </p:cBhvr>
                                      <p:tavLst>
                                        <p:tav tm="0">
                                          <p:val>
                                            <p:strVal val="0"/>
                                          </p:val>
                                        </p:tav>
                                        <p:tav tm="100000">
                                          <p:val>
                                            <p:strVal val="#ppt_h"/>
                                          </p:val>
                                        </p:tav>
                                      </p:tavLst>
                                    </p:anim>
                                  </p:childTnLst>
                                </p:cTn>
                              </p:par>
                            </p:childTnLst>
                          </p:cTn>
                        </p:par>
                        <p:par>
                          <p:cTn id="9" fill="hold">
                            <p:stCondLst>
                              <p:cond delay="500"/>
                            </p:stCondLst>
                            <p:childTnLst>
                              <p:par>
                                <p:cTn id="10" presetID="23" presetClass="entr" presetSubtype="16" fill="hold" nodeType="afterEffect">
                                  <p:stCondLst>
                                    <p:cond delay="0"/>
                                  </p:stCondLst>
                                  <p:childTnLst>
                                    <p:set>
                                      <p:cBhvr>
                                        <p:cTn id="11" dur="1" fill="hold">
                                          <p:stCondLst>
                                            <p:cond delay="0"/>
                                          </p:stCondLst>
                                        </p:cTn>
                                        <p:tgtEl>
                                          <p:spTgt spid="488">
                                            <p:txEl>
                                              <p:pRg st="0" end="0"/>
                                            </p:txEl>
                                          </p:spTgt>
                                        </p:tgtEl>
                                        <p:attrNameLst>
                                          <p:attrName>style.visibility</p:attrName>
                                        </p:attrNameLst>
                                      </p:cBhvr>
                                      <p:to>
                                        <p:strVal val="visible"/>
                                      </p:to>
                                    </p:set>
                                    <p:anim calcmode="lin" valueType="num">
                                      <p:cBhvr additive="base">
                                        <p:cTn id="12" dur="500"/>
                                        <p:tgtEl>
                                          <p:spTgt spid="488">
                                            <p:txEl>
                                              <p:pRg st="0" end="0"/>
                                            </p:txEl>
                                          </p:spTgt>
                                        </p:tgtEl>
                                        <p:attrNameLst>
                                          <p:attrName>ppt_w</p:attrName>
                                        </p:attrNameLst>
                                      </p:cBhvr>
                                      <p:tavLst>
                                        <p:tav tm="0">
                                          <p:val>
                                            <p:strVal val="0"/>
                                          </p:val>
                                        </p:tav>
                                        <p:tav tm="100000">
                                          <p:val>
                                            <p:strVal val="#ppt_w"/>
                                          </p:val>
                                        </p:tav>
                                      </p:tavLst>
                                    </p:anim>
                                    <p:anim calcmode="lin" valueType="num">
                                      <p:cBhvr additive="base">
                                        <p:cTn id="13" dur="500"/>
                                        <p:tgtEl>
                                          <p:spTgt spid="488">
                                            <p:txEl>
                                              <p:pRg st="0" end="0"/>
                                            </p:txEl>
                                          </p:spTgt>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94"/>
        <p:cNvGrpSpPr/>
        <p:nvPr/>
      </p:nvGrpSpPr>
      <p:grpSpPr>
        <a:xfrm>
          <a:off x="0" y="0"/>
          <a:ext cx="0" cy="0"/>
          <a:chOff x="0" y="0"/>
          <a:chExt cx="0" cy="0"/>
        </a:xfrm>
      </p:grpSpPr>
      <p:sp>
        <p:nvSpPr>
          <p:cNvPr id="495" name="Google Shape;495;p121"/>
          <p:cNvSpPr txBox="1">
            <a:spLocks noGrp="1"/>
          </p:cNvSpPr>
          <p:nvPr>
            <p:ph type="title"/>
          </p:nvPr>
        </p:nvSpPr>
        <p:spPr>
          <a:xfrm>
            <a:off x="0" y="234824"/>
            <a:ext cx="16255999"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3200"/>
              <a:buNone/>
            </a:pPr>
            <a:r>
              <a:rPr lang="en-US"/>
              <a:t>Autoencoders</a:t>
            </a:r>
            <a:endParaRPr/>
          </a:p>
        </p:txBody>
      </p:sp>
      <p:pic>
        <p:nvPicPr>
          <p:cNvPr id="496" name="Google Shape;496;p121"/>
          <p:cNvPicPr preferRelativeResize="0"/>
          <p:nvPr/>
        </p:nvPicPr>
        <p:blipFill rotWithShape="1">
          <a:blip r:embed="rId3">
            <a:alphaModFix/>
          </a:blip>
          <a:srcRect/>
          <a:stretch/>
        </p:blipFill>
        <p:spPr>
          <a:xfrm>
            <a:off x="5825455" y="751273"/>
            <a:ext cx="4876801" cy="341591"/>
          </a:xfrm>
          <a:prstGeom prst="rect">
            <a:avLst/>
          </a:prstGeom>
          <a:noFill/>
          <a:ln>
            <a:noFill/>
          </a:ln>
        </p:spPr>
      </p:pic>
      <p:sp>
        <p:nvSpPr>
          <p:cNvPr id="497" name="Google Shape;497;p121"/>
          <p:cNvSpPr txBox="1">
            <a:spLocks noGrp="1"/>
          </p:cNvSpPr>
          <p:nvPr>
            <p:ph type="body" idx="2"/>
          </p:nvPr>
        </p:nvSpPr>
        <p:spPr>
          <a:xfrm>
            <a:off x="962526" y="1044737"/>
            <a:ext cx="14229348" cy="7537789"/>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1333"/>
              </a:spcBef>
              <a:spcAft>
                <a:spcPts val="0"/>
              </a:spcAft>
              <a:buSzPts val="2400"/>
              <a:buFont typeface="Noto Sans Symbols"/>
              <a:buNone/>
            </a:pPr>
            <a:endParaRPr sz="2200"/>
          </a:p>
          <a:p>
            <a:pPr marL="76200" lvl="0" indent="0" algn="l" rtl="0">
              <a:lnSpc>
                <a:spcPct val="100000"/>
              </a:lnSpc>
              <a:spcBef>
                <a:spcPts val="1333"/>
              </a:spcBef>
              <a:spcAft>
                <a:spcPts val="0"/>
              </a:spcAft>
              <a:buSzPts val="2400"/>
              <a:buNone/>
            </a:pPr>
            <a:endParaRPr sz="2200"/>
          </a:p>
          <a:p>
            <a:pPr marL="457200" lvl="0" indent="-228600" algn="l" rtl="0">
              <a:lnSpc>
                <a:spcPct val="100000"/>
              </a:lnSpc>
              <a:spcBef>
                <a:spcPts val="1333"/>
              </a:spcBef>
              <a:spcAft>
                <a:spcPts val="0"/>
              </a:spcAft>
              <a:buSzPts val="2400"/>
              <a:buFont typeface="Noto Sans Symbols"/>
              <a:buNone/>
            </a:pPr>
            <a:endParaRPr sz="2200"/>
          </a:p>
          <a:p>
            <a:pPr marL="457200" lvl="0" indent="-228600" algn="l" rtl="0">
              <a:lnSpc>
                <a:spcPct val="100000"/>
              </a:lnSpc>
              <a:spcBef>
                <a:spcPts val="1333"/>
              </a:spcBef>
              <a:spcAft>
                <a:spcPts val="0"/>
              </a:spcAft>
              <a:buSzPts val="2400"/>
              <a:buFont typeface="Noto Sans Symbols"/>
              <a:buNone/>
            </a:pPr>
            <a:endParaRPr sz="2200"/>
          </a:p>
          <a:p>
            <a:pPr marL="457200" lvl="0" indent="-228600" algn="l" rtl="0">
              <a:lnSpc>
                <a:spcPct val="100000"/>
              </a:lnSpc>
              <a:spcBef>
                <a:spcPts val="1333"/>
              </a:spcBef>
              <a:spcAft>
                <a:spcPts val="0"/>
              </a:spcAft>
              <a:buSzPts val="2400"/>
              <a:buFont typeface="Noto Sans Symbols"/>
              <a:buNone/>
            </a:pPr>
            <a:endParaRPr sz="2200"/>
          </a:p>
          <a:p>
            <a:pPr marL="76200" lvl="0" indent="0" algn="l" rtl="0">
              <a:lnSpc>
                <a:spcPct val="100000"/>
              </a:lnSpc>
              <a:spcBef>
                <a:spcPts val="1333"/>
              </a:spcBef>
              <a:spcAft>
                <a:spcPts val="0"/>
              </a:spcAft>
              <a:buSzPts val="2400"/>
              <a:buNone/>
            </a:pPr>
            <a:endParaRPr sz="2200"/>
          </a:p>
        </p:txBody>
      </p:sp>
      <p:pic>
        <p:nvPicPr>
          <p:cNvPr id="498" name="Google Shape;498;p121"/>
          <p:cNvPicPr preferRelativeResize="0"/>
          <p:nvPr/>
        </p:nvPicPr>
        <p:blipFill rotWithShape="1">
          <a:blip r:embed="rId4">
            <a:alphaModFix/>
          </a:blip>
          <a:srcRect/>
          <a:stretch/>
        </p:blipFill>
        <p:spPr>
          <a:xfrm>
            <a:off x="1379721" y="3379311"/>
            <a:ext cx="489335" cy="489335"/>
          </a:xfrm>
          <a:prstGeom prst="rect">
            <a:avLst/>
          </a:prstGeom>
          <a:noFill/>
          <a:ln>
            <a:noFill/>
          </a:ln>
        </p:spPr>
      </p:pic>
      <p:sp>
        <p:nvSpPr>
          <p:cNvPr id="499" name="Google Shape;499;p121"/>
          <p:cNvSpPr txBox="1"/>
          <p:nvPr/>
        </p:nvSpPr>
        <p:spPr>
          <a:xfrm>
            <a:off x="1869056" y="3437799"/>
            <a:ext cx="5080384" cy="769401"/>
          </a:xfrm>
          <a:prstGeom prst="rect">
            <a:avLst/>
          </a:prstGeom>
          <a:noFill/>
          <a:ln>
            <a:noFill/>
          </a:ln>
        </p:spPr>
        <p:txBody>
          <a:bodyPr spcFirstLastPara="1" wrap="square" lIns="91425" tIns="45700" rIns="91425" bIns="45700" anchor="t" anchorCtr="0">
            <a:spAutoFit/>
          </a:bodyPr>
          <a:lstStyle/>
          <a:p>
            <a:pPr marL="7620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44494E"/>
                </a:solidFill>
                <a:latin typeface="Open Sans"/>
                <a:ea typeface="Open Sans"/>
                <a:cs typeface="Open Sans"/>
                <a:sym typeface="Open Sans"/>
              </a:rPr>
              <a:t>Analyzes nonlinear components unlike PCA</a:t>
            </a:r>
            <a:endParaRPr sz="2200" b="0" i="0" u="none" strike="noStrike" cap="none">
              <a:solidFill>
                <a:srgbClr val="44494E"/>
              </a:solidFill>
              <a:latin typeface="Open Sans"/>
              <a:ea typeface="Open Sans"/>
              <a:cs typeface="Open Sans"/>
              <a:sym typeface="Open Sans"/>
            </a:endParaRPr>
          </a:p>
        </p:txBody>
      </p:sp>
      <p:pic>
        <p:nvPicPr>
          <p:cNvPr id="500" name="Google Shape;500;p121"/>
          <p:cNvPicPr preferRelativeResize="0"/>
          <p:nvPr/>
        </p:nvPicPr>
        <p:blipFill rotWithShape="1">
          <a:blip r:embed="rId4">
            <a:alphaModFix/>
          </a:blip>
          <a:srcRect/>
          <a:stretch/>
        </p:blipFill>
        <p:spPr>
          <a:xfrm>
            <a:off x="1398256" y="4788145"/>
            <a:ext cx="489335" cy="489335"/>
          </a:xfrm>
          <a:prstGeom prst="rect">
            <a:avLst/>
          </a:prstGeom>
          <a:noFill/>
          <a:ln>
            <a:noFill/>
          </a:ln>
        </p:spPr>
      </p:pic>
      <p:sp>
        <p:nvSpPr>
          <p:cNvPr id="501" name="Google Shape;501;p121"/>
          <p:cNvSpPr txBox="1"/>
          <p:nvPr/>
        </p:nvSpPr>
        <p:spPr>
          <a:xfrm>
            <a:off x="1887591" y="4790255"/>
            <a:ext cx="5080384" cy="769401"/>
          </a:xfrm>
          <a:prstGeom prst="rect">
            <a:avLst/>
          </a:prstGeom>
          <a:noFill/>
          <a:ln>
            <a:noFill/>
          </a:ln>
        </p:spPr>
        <p:txBody>
          <a:bodyPr spcFirstLastPara="1" wrap="square" lIns="91425" tIns="45700" rIns="91425" bIns="45700" anchor="t" anchorCtr="0">
            <a:spAutoFit/>
          </a:bodyPr>
          <a:lstStyle/>
          <a:p>
            <a:pPr marL="7620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44494E"/>
                </a:solidFill>
                <a:latin typeface="Open Sans"/>
                <a:ea typeface="Open Sans"/>
                <a:cs typeface="Open Sans"/>
                <a:sym typeface="Open Sans"/>
              </a:rPr>
              <a:t>Achieves the PCA capacity even without activation functions</a:t>
            </a:r>
            <a:endParaRPr sz="2200" b="0" i="0" u="none" strike="noStrike" cap="none">
              <a:solidFill>
                <a:srgbClr val="44494E"/>
              </a:solidFill>
              <a:latin typeface="Open Sans"/>
              <a:ea typeface="Open Sans"/>
              <a:cs typeface="Open Sans"/>
              <a:sym typeface="Open Sans"/>
            </a:endParaRPr>
          </a:p>
        </p:txBody>
      </p:sp>
      <p:cxnSp>
        <p:nvCxnSpPr>
          <p:cNvPr id="502" name="Google Shape;502;p121"/>
          <p:cNvCxnSpPr/>
          <p:nvPr/>
        </p:nvCxnSpPr>
        <p:spPr>
          <a:xfrm>
            <a:off x="7398327" y="1330065"/>
            <a:ext cx="33251" cy="6916160"/>
          </a:xfrm>
          <a:prstGeom prst="straightConnector1">
            <a:avLst/>
          </a:prstGeom>
          <a:noFill/>
          <a:ln w="28575" cap="flat" cmpd="sng">
            <a:solidFill>
              <a:srgbClr val="3E6EC2"/>
            </a:solidFill>
            <a:prstDash val="dash"/>
            <a:round/>
            <a:headEnd type="none" w="sm" len="sm"/>
            <a:tailEnd type="none" w="sm" len="sm"/>
          </a:ln>
        </p:spPr>
      </p:cxnSp>
      <p:pic>
        <p:nvPicPr>
          <p:cNvPr id="503" name="Google Shape;503;p121" descr="http://ufldl.stanford.edu/tutorial/images/Autoencoder636.png"/>
          <p:cNvPicPr preferRelativeResize="0"/>
          <p:nvPr/>
        </p:nvPicPr>
        <p:blipFill rotWithShape="1">
          <a:blip r:embed="rId5">
            <a:alphaModFix/>
          </a:blip>
          <a:srcRect/>
          <a:stretch/>
        </p:blipFill>
        <p:spPr>
          <a:xfrm>
            <a:off x="8924088" y="1666822"/>
            <a:ext cx="6186629" cy="6889042"/>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499">
                                            <p:txEl>
                                              <p:pRg st="0" end="0"/>
                                            </p:txEl>
                                          </p:spTgt>
                                        </p:tgtEl>
                                        <p:attrNameLst>
                                          <p:attrName>style.visibility</p:attrName>
                                        </p:attrNameLst>
                                      </p:cBhvr>
                                      <p:to>
                                        <p:strVal val="visible"/>
                                      </p:to>
                                    </p:set>
                                    <p:anim calcmode="lin" valueType="num">
                                      <p:cBhvr additive="base">
                                        <p:cTn id="7" dur="500"/>
                                        <p:tgtEl>
                                          <p:spTgt spid="499">
                                            <p:txEl>
                                              <p:pRg st="0" end="0"/>
                                            </p:txEl>
                                          </p:spTgt>
                                        </p:tgtEl>
                                        <p:attrNameLst>
                                          <p:attrName>ppt_w</p:attrName>
                                        </p:attrNameLst>
                                      </p:cBhvr>
                                      <p:tavLst>
                                        <p:tav tm="0">
                                          <p:val>
                                            <p:strVal val="0"/>
                                          </p:val>
                                        </p:tav>
                                        <p:tav tm="100000">
                                          <p:val>
                                            <p:strVal val="#ppt_w"/>
                                          </p:val>
                                        </p:tav>
                                      </p:tavLst>
                                    </p:anim>
                                    <p:anim calcmode="lin" valueType="num">
                                      <p:cBhvr additive="base">
                                        <p:cTn id="8" dur="500"/>
                                        <p:tgtEl>
                                          <p:spTgt spid="499">
                                            <p:txEl>
                                              <p:pRg st="0" end="0"/>
                                            </p:txEl>
                                          </p:spTgt>
                                        </p:tgtEl>
                                        <p:attrNameLst>
                                          <p:attrName>ppt_h</p:attrName>
                                        </p:attrNameLst>
                                      </p:cBhvr>
                                      <p:tavLst>
                                        <p:tav tm="0">
                                          <p:val>
                                            <p:strVal val="0"/>
                                          </p:val>
                                        </p:tav>
                                        <p:tav tm="100000">
                                          <p:val>
                                            <p:strVal val="#ppt_h"/>
                                          </p:val>
                                        </p:tav>
                                      </p:tavLst>
                                    </p:anim>
                                  </p:childTnLst>
                                </p:cTn>
                              </p:par>
                            </p:childTnLst>
                          </p:cTn>
                        </p:par>
                        <p:par>
                          <p:cTn id="9" fill="hold">
                            <p:stCondLst>
                              <p:cond delay="500"/>
                            </p:stCondLst>
                            <p:childTnLst>
                              <p:par>
                                <p:cTn id="10" presetID="23" presetClass="entr" presetSubtype="16" fill="hold" nodeType="afterEffect">
                                  <p:stCondLst>
                                    <p:cond delay="0"/>
                                  </p:stCondLst>
                                  <p:childTnLst>
                                    <p:set>
                                      <p:cBhvr>
                                        <p:cTn id="11" dur="1" fill="hold">
                                          <p:stCondLst>
                                            <p:cond delay="0"/>
                                          </p:stCondLst>
                                        </p:cTn>
                                        <p:tgtEl>
                                          <p:spTgt spid="501">
                                            <p:txEl>
                                              <p:pRg st="0" end="0"/>
                                            </p:txEl>
                                          </p:spTgt>
                                        </p:tgtEl>
                                        <p:attrNameLst>
                                          <p:attrName>style.visibility</p:attrName>
                                        </p:attrNameLst>
                                      </p:cBhvr>
                                      <p:to>
                                        <p:strVal val="visible"/>
                                      </p:to>
                                    </p:set>
                                    <p:anim calcmode="lin" valueType="num">
                                      <p:cBhvr additive="base">
                                        <p:cTn id="12" dur="500"/>
                                        <p:tgtEl>
                                          <p:spTgt spid="501">
                                            <p:txEl>
                                              <p:pRg st="0" end="0"/>
                                            </p:txEl>
                                          </p:spTgt>
                                        </p:tgtEl>
                                        <p:attrNameLst>
                                          <p:attrName>ppt_w</p:attrName>
                                        </p:attrNameLst>
                                      </p:cBhvr>
                                      <p:tavLst>
                                        <p:tav tm="0">
                                          <p:val>
                                            <p:strVal val="0"/>
                                          </p:val>
                                        </p:tav>
                                        <p:tav tm="100000">
                                          <p:val>
                                            <p:strVal val="#ppt_w"/>
                                          </p:val>
                                        </p:tav>
                                      </p:tavLst>
                                    </p:anim>
                                    <p:anim calcmode="lin" valueType="num">
                                      <p:cBhvr additive="base">
                                        <p:cTn id="13" dur="500"/>
                                        <p:tgtEl>
                                          <p:spTgt spid="501">
                                            <p:txEl>
                                              <p:pRg st="0" end="0"/>
                                            </p:txEl>
                                          </p:spTgt>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08"/>
        <p:cNvGrpSpPr/>
        <p:nvPr/>
      </p:nvGrpSpPr>
      <p:grpSpPr>
        <a:xfrm>
          <a:off x="0" y="0"/>
          <a:ext cx="0" cy="0"/>
          <a:chOff x="0" y="0"/>
          <a:chExt cx="0" cy="0"/>
        </a:xfrm>
      </p:grpSpPr>
      <p:sp>
        <p:nvSpPr>
          <p:cNvPr id="509" name="Google Shape;509;p122"/>
          <p:cNvSpPr txBox="1">
            <a:spLocks noGrp="1"/>
          </p:cNvSpPr>
          <p:nvPr>
            <p:ph type="body" idx="4294967295"/>
          </p:nvPr>
        </p:nvSpPr>
        <p:spPr>
          <a:xfrm>
            <a:off x="5624616" y="231594"/>
            <a:ext cx="6877725" cy="571438"/>
          </a:xfrm>
          <a:prstGeom prst="rect">
            <a:avLst/>
          </a:prstGeom>
          <a:noFill/>
          <a:ln>
            <a:noFill/>
          </a:ln>
        </p:spPr>
        <p:txBody>
          <a:bodyPr spcFirstLastPara="1" wrap="square" lIns="91425" tIns="45700" rIns="91425" bIns="45700" anchor="t" anchorCtr="0">
            <a:noAutofit/>
          </a:bodyPr>
          <a:lstStyle/>
          <a:p>
            <a:pPr marL="457200" lvl="0" indent="0" algn="l" rtl="0">
              <a:lnSpc>
                <a:spcPct val="90000"/>
              </a:lnSpc>
              <a:spcBef>
                <a:spcPts val="1000"/>
              </a:spcBef>
              <a:spcAft>
                <a:spcPts val="0"/>
              </a:spcAft>
              <a:buSzPts val="2800"/>
              <a:buNone/>
            </a:pPr>
            <a:r>
              <a:rPr lang="en-US" sz="3200" b="1">
                <a:latin typeface="Open Sans ExtraBold"/>
                <a:ea typeface="Open Sans ExtraBold"/>
                <a:cs typeface="Open Sans ExtraBold"/>
                <a:sym typeface="Open Sans ExtraBold"/>
              </a:rPr>
              <a:t>Uses of Autoencoders</a:t>
            </a:r>
            <a:endParaRPr sz="3200" b="1">
              <a:latin typeface="Open Sans ExtraBold"/>
              <a:ea typeface="Open Sans ExtraBold"/>
              <a:cs typeface="Open Sans ExtraBold"/>
              <a:sym typeface="Open Sans ExtraBold"/>
            </a:endParaRPr>
          </a:p>
        </p:txBody>
      </p:sp>
      <p:pic>
        <p:nvPicPr>
          <p:cNvPr id="510" name="Google Shape;510;p122"/>
          <p:cNvPicPr preferRelativeResize="0"/>
          <p:nvPr/>
        </p:nvPicPr>
        <p:blipFill rotWithShape="1">
          <a:blip r:embed="rId3">
            <a:alphaModFix/>
          </a:blip>
          <a:srcRect/>
          <a:stretch/>
        </p:blipFill>
        <p:spPr>
          <a:xfrm>
            <a:off x="5286975" y="803030"/>
            <a:ext cx="6796848" cy="341591"/>
          </a:xfrm>
          <a:prstGeom prst="rect">
            <a:avLst/>
          </a:prstGeom>
          <a:noFill/>
          <a:ln>
            <a:noFill/>
          </a:ln>
        </p:spPr>
      </p:pic>
      <p:sp>
        <p:nvSpPr>
          <p:cNvPr id="511" name="Google Shape;511;p122"/>
          <p:cNvSpPr/>
          <p:nvPr/>
        </p:nvSpPr>
        <p:spPr>
          <a:xfrm>
            <a:off x="3803478" y="2334269"/>
            <a:ext cx="952716" cy="963822"/>
          </a:xfrm>
          <a:prstGeom prst="rightArrow">
            <a:avLst>
              <a:gd name="adj1" fmla="val 52703"/>
              <a:gd name="adj2" fmla="val 50000"/>
            </a:avLst>
          </a:prstGeom>
          <a:solidFill>
            <a:srgbClr val="66C8C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FFFFFF"/>
              </a:solidFill>
              <a:latin typeface="Open Sans"/>
              <a:ea typeface="Open Sans"/>
              <a:cs typeface="Open Sans"/>
              <a:sym typeface="Open Sans"/>
            </a:endParaRPr>
          </a:p>
        </p:txBody>
      </p:sp>
      <p:sp>
        <p:nvSpPr>
          <p:cNvPr id="512" name="Google Shape;512;p122"/>
          <p:cNvSpPr/>
          <p:nvPr/>
        </p:nvSpPr>
        <p:spPr>
          <a:xfrm>
            <a:off x="4477428" y="2416800"/>
            <a:ext cx="8879842" cy="798386"/>
          </a:xfrm>
          <a:prstGeom prst="chevron">
            <a:avLst>
              <a:gd name="adj" fmla="val 50000"/>
            </a:avLst>
          </a:prstGeom>
          <a:solidFill>
            <a:srgbClr val="66C8C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Open Sans"/>
              <a:ea typeface="Open Sans"/>
              <a:cs typeface="Open Sans"/>
              <a:sym typeface="Open Sans"/>
            </a:endParaRPr>
          </a:p>
        </p:txBody>
      </p:sp>
      <p:sp>
        <p:nvSpPr>
          <p:cNvPr id="513" name="Google Shape;513;p122"/>
          <p:cNvSpPr/>
          <p:nvPr/>
        </p:nvSpPr>
        <p:spPr>
          <a:xfrm>
            <a:off x="5200252" y="2601350"/>
            <a:ext cx="6717321" cy="43084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Dimensionality Reduction</a:t>
            </a:r>
            <a:endParaRPr sz="2200" b="0" i="0" u="none" strike="noStrike" cap="none">
              <a:solidFill>
                <a:schemeClr val="lt1"/>
              </a:solidFill>
              <a:latin typeface="Open Sans"/>
              <a:ea typeface="Open Sans"/>
              <a:cs typeface="Open Sans"/>
              <a:sym typeface="Open Sans"/>
            </a:endParaRPr>
          </a:p>
        </p:txBody>
      </p:sp>
      <p:sp>
        <p:nvSpPr>
          <p:cNvPr id="514" name="Google Shape;514;p122"/>
          <p:cNvSpPr/>
          <p:nvPr/>
        </p:nvSpPr>
        <p:spPr>
          <a:xfrm>
            <a:off x="3803478" y="3451027"/>
            <a:ext cx="952716" cy="963822"/>
          </a:xfrm>
          <a:prstGeom prst="rightArrow">
            <a:avLst>
              <a:gd name="adj1" fmla="val 52703"/>
              <a:gd name="adj2" fmla="val 50000"/>
            </a:avLst>
          </a:prstGeom>
          <a:solidFill>
            <a:srgbClr val="24ABE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FFFFFF"/>
              </a:solidFill>
              <a:latin typeface="Open Sans"/>
              <a:ea typeface="Open Sans"/>
              <a:cs typeface="Open Sans"/>
              <a:sym typeface="Open Sans"/>
            </a:endParaRPr>
          </a:p>
        </p:txBody>
      </p:sp>
      <p:sp>
        <p:nvSpPr>
          <p:cNvPr id="515" name="Google Shape;515;p122"/>
          <p:cNvSpPr/>
          <p:nvPr/>
        </p:nvSpPr>
        <p:spPr>
          <a:xfrm>
            <a:off x="4477428" y="3533553"/>
            <a:ext cx="8879842" cy="798385"/>
          </a:xfrm>
          <a:prstGeom prst="chevron">
            <a:avLst>
              <a:gd name="adj" fmla="val 50000"/>
            </a:avLst>
          </a:prstGeom>
          <a:solidFill>
            <a:srgbClr val="24ABE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Open Sans"/>
              <a:ea typeface="Open Sans"/>
              <a:cs typeface="Open Sans"/>
              <a:sym typeface="Open Sans"/>
            </a:endParaRPr>
          </a:p>
        </p:txBody>
      </p:sp>
      <p:sp>
        <p:nvSpPr>
          <p:cNvPr id="516" name="Google Shape;516;p122"/>
          <p:cNvSpPr/>
          <p:nvPr/>
        </p:nvSpPr>
        <p:spPr>
          <a:xfrm>
            <a:off x="5200252" y="3716673"/>
            <a:ext cx="7085594" cy="43084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Image Denoising</a:t>
            </a:r>
            <a:endParaRPr sz="2200" b="0" i="0" u="none" strike="noStrike" cap="none">
              <a:solidFill>
                <a:schemeClr val="lt1"/>
              </a:solidFill>
              <a:latin typeface="Open Sans"/>
              <a:ea typeface="Open Sans"/>
              <a:cs typeface="Open Sans"/>
              <a:sym typeface="Open Sans"/>
            </a:endParaRPr>
          </a:p>
        </p:txBody>
      </p:sp>
      <p:sp>
        <p:nvSpPr>
          <p:cNvPr id="517" name="Google Shape;517;p122"/>
          <p:cNvSpPr/>
          <p:nvPr/>
        </p:nvSpPr>
        <p:spPr>
          <a:xfrm>
            <a:off x="3803478" y="4567786"/>
            <a:ext cx="952716" cy="963822"/>
          </a:xfrm>
          <a:prstGeom prst="rightArrow">
            <a:avLst>
              <a:gd name="adj1" fmla="val 52703"/>
              <a:gd name="adj2" fmla="val 50000"/>
            </a:avLst>
          </a:prstGeom>
          <a:solidFill>
            <a:srgbClr val="EFC88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highlight>
                <a:srgbClr val="FFFF00"/>
              </a:highlight>
              <a:latin typeface="Arial"/>
              <a:ea typeface="Arial"/>
              <a:cs typeface="Arial"/>
              <a:sym typeface="Arial"/>
            </a:endParaRPr>
          </a:p>
        </p:txBody>
      </p:sp>
      <p:sp>
        <p:nvSpPr>
          <p:cNvPr id="518" name="Google Shape;518;p122"/>
          <p:cNvSpPr/>
          <p:nvPr/>
        </p:nvSpPr>
        <p:spPr>
          <a:xfrm>
            <a:off x="4477428" y="4650311"/>
            <a:ext cx="8879842" cy="798385"/>
          </a:xfrm>
          <a:prstGeom prst="chevron">
            <a:avLst>
              <a:gd name="adj" fmla="val 50000"/>
            </a:avLst>
          </a:prstGeom>
          <a:solidFill>
            <a:srgbClr val="EFC88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highlight>
                <a:srgbClr val="FFFF00"/>
              </a:highlight>
              <a:latin typeface="Arial"/>
              <a:ea typeface="Arial"/>
              <a:cs typeface="Arial"/>
              <a:sym typeface="Arial"/>
            </a:endParaRPr>
          </a:p>
        </p:txBody>
      </p:sp>
      <p:sp>
        <p:nvSpPr>
          <p:cNvPr id="519" name="Google Shape;519;p122"/>
          <p:cNvSpPr/>
          <p:nvPr/>
        </p:nvSpPr>
        <p:spPr>
          <a:xfrm>
            <a:off x="5161403" y="4787915"/>
            <a:ext cx="8063953" cy="769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Anomaly Detection</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chemeClr val="lt1"/>
              </a:solidFill>
              <a:latin typeface="Open Sans"/>
              <a:ea typeface="Open Sans"/>
              <a:cs typeface="Open Sans"/>
              <a:sym typeface="Open Sans"/>
            </a:endParaRPr>
          </a:p>
        </p:txBody>
      </p:sp>
      <p:sp>
        <p:nvSpPr>
          <p:cNvPr id="520" name="Google Shape;520;p122"/>
          <p:cNvSpPr/>
          <p:nvPr/>
        </p:nvSpPr>
        <p:spPr>
          <a:xfrm>
            <a:off x="3803478" y="5684546"/>
            <a:ext cx="952716" cy="963822"/>
          </a:xfrm>
          <a:prstGeom prst="rightArrow">
            <a:avLst>
              <a:gd name="adj1" fmla="val 52703"/>
              <a:gd name="adj2" fmla="val 50000"/>
            </a:avLst>
          </a:prstGeom>
          <a:solidFill>
            <a:srgbClr val="FF896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21" name="Google Shape;521;p122"/>
          <p:cNvSpPr/>
          <p:nvPr/>
        </p:nvSpPr>
        <p:spPr>
          <a:xfrm>
            <a:off x="4477428" y="5767055"/>
            <a:ext cx="8879842" cy="798383"/>
          </a:xfrm>
          <a:prstGeom prst="chevron">
            <a:avLst>
              <a:gd name="adj" fmla="val 50000"/>
            </a:avLst>
          </a:prstGeom>
          <a:solidFill>
            <a:srgbClr val="FF896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22" name="Google Shape;522;p122"/>
          <p:cNvSpPr/>
          <p:nvPr/>
        </p:nvSpPr>
        <p:spPr>
          <a:xfrm>
            <a:off x="5200252" y="5917328"/>
            <a:ext cx="6485761" cy="43084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Feature Learning</a:t>
            </a:r>
            <a:endParaRPr sz="1400" b="0" i="0" u="none" strike="noStrike" cap="none">
              <a:solidFill>
                <a:srgbClr val="000000"/>
              </a:solidFill>
              <a:latin typeface="Arial"/>
              <a:ea typeface="Arial"/>
              <a:cs typeface="Arial"/>
              <a:sym typeface="Arial"/>
            </a:endParaRPr>
          </a:p>
        </p:txBody>
      </p:sp>
      <p:sp>
        <p:nvSpPr>
          <p:cNvPr id="523" name="Google Shape;523;p122"/>
          <p:cNvSpPr/>
          <p:nvPr/>
        </p:nvSpPr>
        <p:spPr>
          <a:xfrm>
            <a:off x="5184509" y="8250290"/>
            <a:ext cx="5088252" cy="45564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200" b="0" i="0" u="none" strike="noStrike" cap="none">
                <a:solidFill>
                  <a:schemeClr val="lt1"/>
                </a:solidFill>
                <a:latin typeface="Open Sans"/>
                <a:ea typeface="Open Sans"/>
                <a:cs typeface="Open Sans"/>
                <a:sym typeface="Open Sans"/>
              </a:rPr>
              <a:t>Cloud Partners</a:t>
            </a:r>
            <a:endParaRPr sz="2200" b="0" i="0" u="none" strike="noStrike" cap="none">
              <a:solidFill>
                <a:srgbClr val="000000"/>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name="Office Theme">
  <a:themeElements>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404040"/>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1046</Words>
  <Application>Microsoft Office PowerPoint</Application>
  <PresentationFormat>Custom</PresentationFormat>
  <Paragraphs>242</Paragraphs>
  <Slides>29</Slides>
  <Notes>28</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29</vt:i4>
      </vt:variant>
    </vt:vector>
  </HeadingPairs>
  <TitlesOfParts>
    <vt:vector size="37" baseType="lpstr">
      <vt:lpstr>Times New Roman</vt:lpstr>
      <vt:lpstr>Arial</vt:lpstr>
      <vt:lpstr>Noto Sans Symbols</vt:lpstr>
      <vt:lpstr>Calibri</vt:lpstr>
      <vt:lpstr>Open Sans</vt:lpstr>
      <vt:lpstr>Open Sans ExtraBold</vt:lpstr>
      <vt:lpstr>Office Theme</vt:lpstr>
      <vt:lpstr>1_Office Theme</vt:lpstr>
      <vt:lpstr>Deep Learning with Keras with TensorFlow</vt:lpstr>
      <vt:lpstr>PowerPoint Presentation</vt:lpstr>
      <vt:lpstr>PowerPoint Presentation</vt:lpstr>
      <vt:lpstr>Unsupervised Learning </vt:lpstr>
      <vt:lpstr>Principal Component Analysis (PCA)</vt:lpstr>
      <vt:lpstr>Autoencoders</vt:lpstr>
      <vt:lpstr>Autoencoder: Example</vt:lpstr>
      <vt:lpstr>Autoencoders</vt:lpstr>
      <vt:lpstr>PowerPoint Presentation</vt:lpstr>
      <vt:lpstr>Components of an Autoencoder</vt:lpstr>
      <vt:lpstr>Autoencoder Formulation</vt:lpstr>
      <vt:lpstr>Autoencoder Formulation</vt:lpstr>
      <vt:lpstr>Training an Autoencoder </vt:lpstr>
      <vt:lpstr>Types of Autoencoder</vt:lpstr>
      <vt:lpstr>Undercomplete AE</vt:lpstr>
      <vt:lpstr>Overcomplete AE</vt:lpstr>
      <vt:lpstr>  What Is Anomaly Detection?</vt:lpstr>
      <vt:lpstr>Build an Autoencoder Model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Anomaly Detection in Credit Card Transactions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Shanthi L.M DSA</dc:creator>
  <cp:lastModifiedBy>Anitha Nagarapu</cp:lastModifiedBy>
  <cp:revision>4</cp:revision>
  <dcterms:created xsi:type="dcterms:W3CDTF">2016-09-03T17:46:52Z</dcterms:created>
  <dcterms:modified xsi:type="dcterms:W3CDTF">2020-05-14T05:15:15Z</dcterms:modified>
</cp:coreProperties>
</file>